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4"/>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Raleway SemiBold"/>
      <p:regular r:id="rId44"/>
      <p:bold r:id="rId45"/>
      <p:italic r:id="rId46"/>
      <p:boldItalic r:id="rId47"/>
    </p:embeddedFont>
    <p:embeddedFont>
      <p:font typeface="Raleway"/>
      <p:regular r:id="rId48"/>
      <p:bold r:id="rId49"/>
      <p:italic r:id="rId50"/>
      <p:boldItalic r:id="rId51"/>
    </p:embeddedFont>
    <p:embeddedFont>
      <p:font typeface="Raleway Medium"/>
      <p:regular r:id="rId52"/>
      <p:bold r:id="rId53"/>
      <p:italic r:id="rId54"/>
      <p:boldItalic r:id="rId55"/>
    </p:embeddedFont>
    <p:embeddedFont>
      <p:font typeface="Barlow Light"/>
      <p:regular r:id="rId56"/>
      <p:bold r:id="rId57"/>
      <p:italic r:id="rId58"/>
      <p:boldItalic r:id="rId59"/>
    </p:embeddedFont>
    <p:embeddedFont>
      <p:font typeface="Barlow"/>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65C2D65-0CEB-4FCE-A3B4-2F184B425C7D}">
  <a:tblStyle styleId="{E65C2D65-0CEB-4FCE-A3B4-2F184B425C7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RalewaySemiBold-regular.fntdata"/><Relationship Id="rId43" Type="http://schemas.openxmlformats.org/officeDocument/2006/relationships/slide" Target="slides/slide37.xml"/><Relationship Id="rId46" Type="http://schemas.openxmlformats.org/officeDocument/2006/relationships/font" Target="fonts/RalewaySemiBold-italic.fntdata"/><Relationship Id="rId45" Type="http://schemas.openxmlformats.org/officeDocument/2006/relationships/font" Target="fonts/RalewaySemiBold-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font" Target="fonts/RalewaySemiBold-boldItalic.fntdata"/><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Barlow-italic.fntdata"/><Relationship Id="rId61" Type="http://schemas.openxmlformats.org/officeDocument/2006/relationships/font" Target="fonts/Barlow-bold.fntdata"/><Relationship Id="rId20" Type="http://schemas.openxmlformats.org/officeDocument/2006/relationships/slide" Target="slides/slide14.xml"/><Relationship Id="rId63" Type="http://schemas.openxmlformats.org/officeDocument/2006/relationships/font" Target="fonts/Barlow-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Barlow-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RalewayMedium-bold.fntdata"/><Relationship Id="rId52" Type="http://schemas.openxmlformats.org/officeDocument/2006/relationships/font" Target="fonts/RalewayMedium-regular.fntdata"/><Relationship Id="rId11" Type="http://schemas.openxmlformats.org/officeDocument/2006/relationships/slide" Target="slides/slide5.xml"/><Relationship Id="rId55" Type="http://schemas.openxmlformats.org/officeDocument/2006/relationships/font" Target="fonts/RalewayMedium-boldItalic.fntdata"/><Relationship Id="rId10" Type="http://schemas.openxmlformats.org/officeDocument/2006/relationships/slide" Target="slides/slide4.xml"/><Relationship Id="rId54" Type="http://schemas.openxmlformats.org/officeDocument/2006/relationships/font" Target="fonts/RalewayMedium-italic.fntdata"/><Relationship Id="rId13" Type="http://schemas.openxmlformats.org/officeDocument/2006/relationships/slide" Target="slides/slide7.xml"/><Relationship Id="rId57" Type="http://schemas.openxmlformats.org/officeDocument/2006/relationships/font" Target="fonts/BarlowLight-bold.fntdata"/><Relationship Id="rId12" Type="http://schemas.openxmlformats.org/officeDocument/2006/relationships/slide" Target="slides/slide6.xml"/><Relationship Id="rId56" Type="http://schemas.openxmlformats.org/officeDocument/2006/relationships/font" Target="fonts/BarlowLight-regular.fntdata"/><Relationship Id="rId15" Type="http://schemas.openxmlformats.org/officeDocument/2006/relationships/slide" Target="slides/slide9.xml"/><Relationship Id="rId59" Type="http://schemas.openxmlformats.org/officeDocument/2006/relationships/font" Target="fonts/BarlowLight-boldItalic.fntdata"/><Relationship Id="rId14" Type="http://schemas.openxmlformats.org/officeDocument/2006/relationships/slide" Target="slides/slide8.xml"/><Relationship Id="rId58" Type="http://schemas.openxmlformats.org/officeDocument/2006/relationships/font" Target="fonts/Barlow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733ddad952_0_3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g733ddad952_0_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400"/>
              <a:buNone/>
            </a:pPr>
            <a:r>
              <a:t/>
            </a:r>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5832de198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c5832de198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350">
                <a:solidFill>
                  <a:srgbClr val="141414"/>
                </a:solidFill>
                <a:highlight>
                  <a:srgbClr val="FFFFFF"/>
                </a:highlight>
              </a:rPr>
              <a:t> Simply put, a command prompt is an input field in the terminal emulator (CLI) which lets you input/issue commands. The command prompt provides some useful information to the user.</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5a4b5c05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c5a4b5c05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5a4b5c051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c5a4b5c051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5a4b5c051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c5a4b5c051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c5832de198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c5832de198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400"/>
              <a:buNone/>
            </a:pPr>
            <a:r>
              <a:t/>
            </a:r>
            <a:endParaRPr sz="1400">
              <a:solidFill>
                <a:srgbClr val="3A3F5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c4d4afa0c0_0_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c4d4afa0c0_0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4d4afa0c0_0_1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c4d4afa0c0_0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722afcb816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722afcb81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5275" lvl="0" marL="457200" rtl="0" algn="l">
              <a:lnSpc>
                <a:spcPct val="135714"/>
              </a:lnSpc>
              <a:spcBef>
                <a:spcPts val="0"/>
              </a:spcBef>
              <a:spcAft>
                <a:spcPts val="0"/>
              </a:spcAft>
              <a:buSzPts val="1050"/>
              <a:buFont typeface="Courier New"/>
              <a:buChar char="●"/>
            </a:pPr>
            <a:r>
              <a:rPr lang="tr-TR" sz="1050">
                <a:latin typeface="Courier New"/>
                <a:ea typeface="Courier New"/>
                <a:cs typeface="Courier New"/>
                <a:sym typeface="Courier New"/>
              </a:rPr>
              <a:t>Before we add anything else to our script, we need to </a:t>
            </a:r>
            <a:r>
              <a:rPr lang="tr-TR" sz="1050">
                <a:highlight>
                  <a:srgbClr val="FF0000"/>
                </a:highlight>
                <a:latin typeface="Courier New"/>
                <a:ea typeface="Courier New"/>
                <a:cs typeface="Courier New"/>
                <a:sym typeface="Courier New"/>
              </a:rPr>
              <a:t>alert the system</a:t>
            </a:r>
            <a:r>
              <a:rPr lang="tr-TR" sz="1050">
                <a:latin typeface="Courier New"/>
                <a:ea typeface="Courier New"/>
                <a:cs typeface="Courier New"/>
                <a:sym typeface="Courier New"/>
              </a:rPr>
              <a:t> that a shell script is being started.</a:t>
            </a:r>
            <a:endParaRPr sz="1050">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tr-TR" sz="1050">
                <a:latin typeface="Courier New"/>
                <a:ea typeface="Courier New"/>
                <a:cs typeface="Courier New"/>
                <a:sym typeface="Courier New"/>
              </a:rPr>
              <a:t>This is done specifying `#!/bin/bash` on the first line, meaning that the script should always be run with bash, rather than another shell. </a:t>
            </a:r>
            <a:endParaRPr sz="1050">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tr-TR" sz="1050">
                <a:latin typeface="Courier New"/>
                <a:ea typeface="Courier New"/>
                <a:cs typeface="Courier New"/>
                <a:sym typeface="Courier New"/>
              </a:rPr>
              <a:t>It's called a `shebang` because the `#` symbol is called a hash, and the `!` symbol is called a bang.</a:t>
            </a:r>
            <a:endParaRPr sz="1050">
              <a:latin typeface="Courier New"/>
              <a:ea typeface="Courier New"/>
              <a:cs typeface="Courier New"/>
              <a:sym typeface="Courier New"/>
            </a:endParaRPr>
          </a:p>
          <a:p>
            <a:pPr indent="0" lvl="0" marL="0" marR="177800" rtl="0" algn="l">
              <a:spcBef>
                <a:spcPts val="0"/>
              </a:spcBef>
              <a:spcAft>
                <a:spcPts val="0"/>
              </a:spcAft>
              <a:buNone/>
            </a:pPr>
            <a:r>
              <a:t/>
            </a:r>
            <a:endParaRPr sz="1400">
              <a:solidFill>
                <a:srgbClr val="333333"/>
              </a:solidFill>
              <a:highlight>
                <a:srgbClr val="F5F5F5"/>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97b6a6f94a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97b6a6f94a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tr-TR" sz="1050">
                <a:solidFill>
                  <a:schemeClr val="dk1"/>
                </a:solidFill>
                <a:latin typeface="Courier New"/>
                <a:ea typeface="Courier New"/>
                <a:cs typeface="Courier New"/>
                <a:sym typeface="Courier New"/>
              </a:rPr>
              <a:t>After to save the script file, we need to make the script executable.</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400"/>
              <a:buNone/>
            </a:pPr>
            <a:r>
              <a:t/>
            </a:r>
            <a:endParaRPr sz="14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7b6a6f94a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g97b6a6f94a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b="1" lang="tr-TR" sz="1000">
                <a:solidFill>
                  <a:srgbClr val="242729"/>
                </a:solidFill>
                <a:latin typeface="Courier New"/>
                <a:ea typeface="Courier New"/>
                <a:cs typeface="Courier New"/>
                <a:sym typeface="Courier New"/>
              </a:rPr>
              <a:t>./class.sh</a:t>
            </a:r>
            <a:r>
              <a:rPr lang="tr-TR" sz="1000">
                <a:solidFill>
                  <a:srgbClr val="242729"/>
                </a:solidFill>
                <a:latin typeface="Courier New"/>
                <a:ea typeface="Courier New"/>
                <a:cs typeface="Courier New"/>
                <a:sym typeface="Courier New"/>
              </a:rPr>
              <a:t> </a:t>
            </a:r>
            <a:r>
              <a:rPr lang="tr-TR" sz="1150">
                <a:solidFill>
                  <a:srgbClr val="242729"/>
                </a:solidFill>
                <a:highlight>
                  <a:srgbClr val="FFFFFF"/>
                </a:highlight>
              </a:rPr>
              <a:t>means we're calling something in the current working directory. In this case </a:t>
            </a:r>
            <a:r>
              <a:rPr b="1" lang="tr-TR" sz="1150">
                <a:solidFill>
                  <a:srgbClr val="242729"/>
                </a:solidFill>
                <a:highlight>
                  <a:srgbClr val="FFFFFF"/>
                </a:highlight>
              </a:rPr>
              <a:t>class.sh</a:t>
            </a:r>
            <a:r>
              <a:rPr lang="tr-TR" sz="1150">
                <a:solidFill>
                  <a:srgbClr val="242729"/>
                </a:solidFill>
                <a:highlight>
                  <a:srgbClr val="FFFFFF"/>
                </a:highlight>
              </a:rPr>
              <a:t> is an executable. We have to specify the path for executables if they're outside our $PATH variable and that's why </a:t>
            </a:r>
            <a:r>
              <a:rPr b="1" lang="tr-TR" sz="1000">
                <a:solidFill>
                  <a:srgbClr val="242729"/>
                </a:solidFill>
                <a:latin typeface="Courier New"/>
                <a:ea typeface="Courier New"/>
                <a:cs typeface="Courier New"/>
                <a:sym typeface="Courier New"/>
              </a:rPr>
              <a:t>class.sh</a:t>
            </a:r>
            <a:r>
              <a:rPr lang="tr-TR" sz="1150">
                <a:solidFill>
                  <a:srgbClr val="242729"/>
                </a:solidFill>
                <a:highlight>
                  <a:srgbClr val="FFFFFF"/>
                </a:highlight>
              </a:rPr>
              <a:t> isn't enough.</a:t>
            </a:r>
            <a:endParaRPr sz="1050">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4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722afcb816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722afcb816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733ddad95e_0_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733ddad95e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Text Slide </a:t>
            </a:r>
            <a:endParaRPr/>
          </a:p>
          <a:p>
            <a:pPr indent="0" lvl="0" marL="0" rtl="0" algn="l">
              <a:lnSpc>
                <a:spcPct val="100000"/>
              </a:lnSpc>
              <a:spcBef>
                <a:spcPts val="0"/>
              </a:spcBef>
              <a:spcAft>
                <a:spcPts val="0"/>
              </a:spcAft>
              <a:buSzPts val="1400"/>
              <a:buNone/>
            </a:pPr>
            <a:r>
              <a:rPr lang="tr-TR"/>
              <a:t>🍐 To edit the type of question, go back to the "Ask Students a Question" in the Pear Deck sidebar.</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rPr lang="tr-TR" sz="1400"/>
              <a:t>vim my-first-script.sh</a:t>
            </a:r>
            <a:endParaRPr sz="1400"/>
          </a:p>
          <a:p>
            <a:pPr indent="0" lvl="0" marL="0" rtl="0" algn="l">
              <a:lnSpc>
                <a:spcPct val="100000"/>
              </a:lnSpc>
              <a:spcBef>
                <a:spcPts val="0"/>
              </a:spcBef>
              <a:spcAft>
                <a:spcPts val="0"/>
              </a:spcAft>
              <a:buSzPts val="1400"/>
              <a:buNone/>
            </a:pPr>
            <a:r>
              <a:rPr lang="tr-TR" sz="1400"/>
              <a:t>	#!/bin/bash</a:t>
            </a:r>
            <a:endParaRPr sz="1400"/>
          </a:p>
          <a:p>
            <a:pPr indent="0" lvl="0" marL="0" rtl="0" algn="l">
              <a:lnSpc>
                <a:spcPct val="100000"/>
              </a:lnSpc>
              <a:spcBef>
                <a:spcPts val="0"/>
              </a:spcBef>
              <a:spcAft>
                <a:spcPts val="0"/>
              </a:spcAft>
              <a:buSzPts val="1400"/>
              <a:buNone/>
            </a:pPr>
            <a:r>
              <a:rPr lang="tr-TR" sz="1400"/>
              <a:t>	echo “This is my first script.”</a:t>
            </a:r>
            <a:endParaRPr sz="1400"/>
          </a:p>
          <a:p>
            <a:pPr indent="0" lvl="0" marL="0" rtl="0" algn="l">
              <a:lnSpc>
                <a:spcPct val="100000"/>
              </a:lnSpc>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rPr lang="tr-TR" sz="1400"/>
              <a:t>chmod +x my-first-script.sh</a:t>
            </a:r>
            <a:endParaRPr sz="1400"/>
          </a:p>
          <a:p>
            <a:pPr indent="0" lvl="0" marL="0" rtl="0" algn="l">
              <a:lnSpc>
                <a:spcPct val="100000"/>
              </a:lnSpc>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rPr lang="tr-TR" sz="1400"/>
              <a:t>./my-first-script.sh</a:t>
            </a:r>
            <a:endParaRPr sz="14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97b6a6f94a_0_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97b6a6f94a_0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40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722afcb816_1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722afcb816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c4d4afa0c0_0_1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c4d4afa0c0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b="1" lang="tr-TR" sz="1050">
                <a:latin typeface="Courier New"/>
                <a:ea typeface="Courier New"/>
                <a:cs typeface="Courier New"/>
                <a:sym typeface="Courier New"/>
              </a:rPr>
              <a:t>The Bash `read` command is a powerful built-in utility used </a:t>
            </a:r>
            <a:r>
              <a:rPr b="1" lang="tr-TR" sz="1050">
                <a:highlight>
                  <a:srgbClr val="FF0000"/>
                </a:highlight>
                <a:latin typeface="Courier New"/>
                <a:ea typeface="Courier New"/>
                <a:cs typeface="Courier New"/>
                <a:sym typeface="Courier New"/>
              </a:rPr>
              <a:t>take user input.</a:t>
            </a:r>
            <a:endParaRPr b="1" sz="1050">
              <a:highlight>
                <a:srgbClr val="FF0000"/>
              </a:highlight>
              <a:latin typeface="Courier New"/>
              <a:ea typeface="Courier New"/>
              <a:cs typeface="Courier New"/>
              <a:sym typeface="Courier New"/>
            </a:endParaRPr>
          </a:p>
          <a:p>
            <a:pPr indent="0" lvl="0" marL="0" rtl="0" algn="just">
              <a:spcBef>
                <a:spcPts val="0"/>
              </a:spcBef>
              <a:spcAft>
                <a:spcPts val="0"/>
              </a:spcAft>
              <a:buClr>
                <a:schemeClr val="dk1"/>
              </a:buClr>
              <a:buSzPts val="1100"/>
              <a:buFont typeface="Arial"/>
              <a:buNone/>
            </a:pPr>
            <a:r>
              <a:t/>
            </a:r>
            <a:endParaRPr sz="14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75ebab4cf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g975ebab4cf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35714"/>
              </a:lnSpc>
              <a:spcBef>
                <a:spcPts val="0"/>
              </a:spcBef>
              <a:spcAft>
                <a:spcPts val="0"/>
              </a:spcAft>
              <a:buSzPts val="1100"/>
              <a:buFont typeface="Courier New"/>
              <a:buChar char="●"/>
            </a:pPr>
            <a:r>
              <a:rPr b="1" lang="tr-TR">
                <a:latin typeface="Courier New"/>
                <a:ea typeface="Courier New"/>
                <a:cs typeface="Courier New"/>
                <a:sym typeface="Courier New"/>
              </a:rPr>
              <a:t>When writing interactive bash scripts, we can use the read command to get the user input. To specify a prompt string, use the -p option. The prompt is printed before the read is executed and doesn’t include a newline.</a:t>
            </a:r>
            <a:endParaRPr b="1">
              <a:latin typeface="Courier New"/>
              <a:ea typeface="Courier New"/>
              <a:cs typeface="Courier New"/>
              <a:sym typeface="Courier New"/>
            </a:endParaRPr>
          </a:p>
          <a:p>
            <a:pPr indent="-298450" lvl="0" marL="457200" rtl="0" algn="l">
              <a:lnSpc>
                <a:spcPct val="135714"/>
              </a:lnSpc>
              <a:spcBef>
                <a:spcPts val="0"/>
              </a:spcBef>
              <a:spcAft>
                <a:spcPts val="0"/>
              </a:spcAft>
              <a:buSzPts val="1100"/>
              <a:buFont typeface="Courier New"/>
              <a:buChar char="●"/>
            </a:pPr>
            <a:r>
              <a:rPr b="1" lang="tr-TR">
                <a:latin typeface="Courier New"/>
                <a:ea typeface="Courier New"/>
                <a:cs typeface="Courier New"/>
                <a:sym typeface="Courier New"/>
              </a:rPr>
              <a:t>When entering sensitive information we do not want to display input coming. For this we can use `read -s`</a:t>
            </a:r>
            <a:endParaRPr b="1">
              <a:latin typeface="Courier New"/>
              <a:ea typeface="Courier New"/>
              <a:cs typeface="Courier New"/>
              <a:sym typeface="Courier New"/>
            </a:endParaRPr>
          </a:p>
          <a:p>
            <a:pPr indent="0" lvl="0" marL="0" rtl="0" algn="just">
              <a:lnSpc>
                <a:spcPct val="100000"/>
              </a:lnSpc>
              <a:spcBef>
                <a:spcPts val="0"/>
              </a:spcBef>
              <a:spcAft>
                <a:spcPts val="0"/>
              </a:spcAft>
              <a:buSzPts val="1100"/>
              <a:buNone/>
            </a:pPr>
            <a:r>
              <a:t/>
            </a:r>
            <a:endParaRPr b="1"/>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bdb4298513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gbdb4298513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177800" rtl="0" algn="l">
              <a:lnSpc>
                <a:spcPct val="100000"/>
              </a:lnSpc>
              <a:spcBef>
                <a:spcPts val="0"/>
              </a:spcBef>
              <a:spcAft>
                <a:spcPts val="0"/>
              </a:spcAft>
              <a:buSzPts val="1100"/>
              <a:buNone/>
            </a:pPr>
            <a:r>
              <a:t/>
            </a:r>
            <a:endParaRPr sz="1400">
              <a:solidFill>
                <a:srgbClr val="333333"/>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db429851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gbdb429851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5275" lvl="0" marL="457200" rtl="0" algn="l">
              <a:lnSpc>
                <a:spcPct val="135714"/>
              </a:lnSpc>
              <a:spcBef>
                <a:spcPts val="0"/>
              </a:spcBef>
              <a:spcAft>
                <a:spcPts val="0"/>
              </a:spcAft>
              <a:buSzPts val="1050"/>
              <a:buFont typeface="Courier New"/>
              <a:buChar char="●"/>
            </a:pPr>
            <a:r>
              <a:rPr lang="tr-TR" sz="1050">
                <a:latin typeface="Courier New"/>
                <a:ea typeface="Courier New"/>
                <a:cs typeface="Courier New"/>
                <a:sym typeface="Courier New"/>
              </a:rPr>
              <a:t>Command-line arguments are given after the name of the program in command-line shell of Operating Systems. </a:t>
            </a:r>
            <a:endParaRPr sz="1050">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tr-TR" sz="1050">
                <a:latin typeface="Courier New"/>
                <a:ea typeface="Courier New"/>
                <a:cs typeface="Courier New"/>
                <a:sym typeface="Courier New"/>
              </a:rPr>
              <a:t>The command-line arguments $1, $2, $3, ...$9 are positional parameters, with $0 pointing to the actual command, program, shell script, or function and $1, $2, $3, ...$9 as the arguments to the command.</a:t>
            </a:r>
            <a:endParaRPr sz="1050">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00000"/>
              </a:lnSpc>
              <a:spcBef>
                <a:spcPts val="0"/>
              </a:spcBef>
              <a:spcAft>
                <a:spcPts val="0"/>
              </a:spcAft>
              <a:buSzPts val="1100"/>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722afcb81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722afcb81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400"/>
              <a:buNone/>
            </a:pPr>
            <a:r>
              <a:t/>
            </a:r>
            <a:endParaRPr sz="14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c4d4afa0c0_0_1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c4d4afa0c0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#!/bin/bash</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i="1" lang="tr-TR" sz="1050">
                <a:solidFill>
                  <a:srgbClr val="468847"/>
                </a:solidFill>
                <a:latin typeface="Courier New"/>
                <a:ea typeface="Courier New"/>
                <a:cs typeface="Courier New"/>
                <a:sym typeface="Courier New"/>
              </a:rPr>
              <a:t># Basic arithmetic using let</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let a=5+4</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9</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let "a = 5 + 4"</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9</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let a++</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10</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let "a = 4 * 5"</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20</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let "a = $1 + 30"</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30 + first command line argument</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tr-TR"/>
              <a: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#!/bin/bash</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i="1" lang="tr-TR" sz="1050">
                <a:solidFill>
                  <a:srgbClr val="468847"/>
                </a:solidFill>
                <a:latin typeface="Courier New"/>
                <a:ea typeface="Courier New"/>
                <a:cs typeface="Courier New"/>
                <a:sym typeface="Courier New"/>
              </a:rPr>
              <a:t># Basic arithmetic using expr</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expr 5 + 4</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expr "5 + 4"</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expr 5+4</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expr 5 \* $1</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expr 11 % 2</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a=$( expr 10 - 3 )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7</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tr-TR"/>
              <a:t>***********************</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#!/bin/bash</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i="1" lang="tr-TR" sz="1050">
                <a:solidFill>
                  <a:srgbClr val="468847"/>
                </a:solidFill>
                <a:latin typeface="Courier New"/>
                <a:ea typeface="Courier New"/>
                <a:cs typeface="Courier New"/>
                <a:sym typeface="Courier New"/>
              </a:rPr>
              <a:t># Show the length of a variable.</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a='Hello World'</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${#a} </a:t>
            </a:r>
            <a:r>
              <a:rPr i="1" lang="tr-TR" sz="1050">
                <a:solidFill>
                  <a:srgbClr val="468847"/>
                </a:solidFill>
                <a:latin typeface="Courier New"/>
                <a:ea typeface="Courier New"/>
                <a:cs typeface="Courier New"/>
                <a:sym typeface="Courier New"/>
              </a:rPr>
              <a:t># 11</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b=4953</a:t>
            </a:r>
            <a:endParaRPr sz="105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tr-TR" sz="1050">
                <a:solidFill>
                  <a:srgbClr val="333333"/>
                </a:solidFill>
                <a:latin typeface="Courier New"/>
                <a:ea typeface="Courier New"/>
                <a:cs typeface="Courier New"/>
                <a:sym typeface="Courier New"/>
              </a:rPr>
              <a:t>echo ${#b} </a:t>
            </a:r>
            <a:r>
              <a:rPr i="1" lang="tr-TR" sz="1050">
                <a:solidFill>
                  <a:srgbClr val="468847"/>
                </a:solidFill>
                <a:latin typeface="Courier New"/>
                <a:ea typeface="Courier New"/>
                <a:cs typeface="Courier New"/>
                <a:sym typeface="Courier New"/>
              </a:rPr>
              <a:t># 4</a:t>
            </a:r>
            <a:endParaRPr i="1" sz="1050">
              <a:solidFill>
                <a:srgbClr val="468847"/>
              </a:solidFill>
              <a:latin typeface="Courier New"/>
              <a:ea typeface="Courier New"/>
              <a:cs typeface="Courier New"/>
              <a:sym typeface="Courier New"/>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c4e485c963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c4e485c96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c4e485c963_1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c4e485c963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c4e485c963_1_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c4e485c963_1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lnSpc>
                <a:spcPct val="100000"/>
              </a:lnSpc>
              <a:spcBef>
                <a:spcPts val="0"/>
              </a:spcBef>
              <a:spcAft>
                <a:spcPts val="0"/>
              </a:spcAft>
              <a:buSzPts val="1400"/>
              <a:buNone/>
            </a:pPr>
            <a:r>
              <a:rPr lang="tr-TR"/>
              <a:t>number++/–   →&gt;&gt; </a:t>
            </a:r>
            <a:r>
              <a:rPr b="1" lang="tr-TR"/>
              <a:t>assigned </a:t>
            </a:r>
            <a:r>
              <a:rPr lang="tr-TR"/>
              <a:t>to </a:t>
            </a:r>
            <a:r>
              <a:rPr lang="tr-TR">
                <a:solidFill>
                  <a:schemeClr val="dk1"/>
                </a:solidFill>
              </a:rPr>
              <a:t>new number  after </a:t>
            </a:r>
            <a:r>
              <a:rPr b="1" lang="tr-TR">
                <a:solidFill>
                  <a:schemeClr val="dk1"/>
                </a:solidFill>
              </a:rPr>
              <a:t>increase </a:t>
            </a:r>
            <a:r>
              <a:rPr lang="tr-TR">
                <a:solidFill>
                  <a:schemeClr val="dk1"/>
                </a:solidFill>
              </a:rPr>
              <a:t>number</a:t>
            </a:r>
            <a:endParaRPr>
              <a:solidFill>
                <a:schemeClr val="dk1"/>
              </a:solidFill>
            </a:endParaRPr>
          </a:p>
          <a:p>
            <a:pPr indent="0" lvl="0" marL="0" rtl="0" algn="l">
              <a:spcBef>
                <a:spcPts val="0"/>
              </a:spcBef>
              <a:spcAft>
                <a:spcPts val="0"/>
              </a:spcAft>
              <a:buNone/>
            </a:pPr>
            <a:r>
              <a:rPr lang="tr-TR">
                <a:solidFill>
                  <a:schemeClr val="dk1"/>
                </a:solidFill>
              </a:rPr>
              <a:t>--/++number     →&gt;&gt; </a:t>
            </a:r>
            <a:r>
              <a:rPr b="1" lang="tr-TR">
                <a:solidFill>
                  <a:schemeClr val="dk1"/>
                </a:solidFill>
              </a:rPr>
              <a:t>decrease </a:t>
            </a:r>
            <a:r>
              <a:rPr lang="tr-TR">
                <a:solidFill>
                  <a:schemeClr val="dk1"/>
                </a:solidFill>
              </a:rPr>
              <a:t>number after </a:t>
            </a:r>
            <a:r>
              <a:rPr b="1" lang="tr-TR">
                <a:solidFill>
                  <a:schemeClr val="dk1"/>
                </a:solidFill>
              </a:rPr>
              <a:t>assigned </a:t>
            </a:r>
            <a:r>
              <a:rPr lang="tr-TR">
                <a:solidFill>
                  <a:schemeClr val="dk1"/>
                </a:solidFill>
              </a:rPr>
              <a:t>to new number</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c4e485c963_1_1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c4e485c963_1_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c4e485c963_1_1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gc4e485c963_1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Text Slide </a:t>
            </a:r>
            <a:endParaRPr/>
          </a:p>
          <a:p>
            <a:pPr indent="0" lvl="0" marL="0" rtl="0" algn="l">
              <a:lnSpc>
                <a:spcPct val="100000"/>
              </a:lnSpc>
              <a:spcBef>
                <a:spcPts val="0"/>
              </a:spcBef>
              <a:spcAft>
                <a:spcPts val="0"/>
              </a:spcAft>
              <a:buSzPts val="1400"/>
              <a:buNone/>
            </a:pPr>
            <a:r>
              <a:rPr lang="tr-TR"/>
              <a:t>🍐 To edit the type of question, go back to the "Ask Students a Question" in the Pear Deck sidebar.</a:t>
            </a:r>
            <a:endParaRPr/>
          </a:p>
          <a:p>
            <a:pPr indent="0" lvl="0" marL="0" rtl="0" algn="l">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733ddad95e_0_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733ddad95e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a:t>🍐 This is a Pear Deck Text Slide </a:t>
            </a:r>
            <a:endParaRPr/>
          </a:p>
          <a:p>
            <a:pPr indent="0" lvl="0" marL="0" rtl="0" algn="l">
              <a:lnSpc>
                <a:spcPct val="100000"/>
              </a:lnSpc>
              <a:spcBef>
                <a:spcPts val="0"/>
              </a:spcBef>
              <a:spcAft>
                <a:spcPts val="0"/>
              </a:spcAft>
              <a:buSzPts val="1400"/>
              <a:buNone/>
            </a:pPr>
            <a:r>
              <a:rPr lang="tr-TR"/>
              <a:t>🍐 To edit the type of question, go back to the "Ask Students a Question" in the Pear Deck sidebar.</a:t>
            </a:r>
            <a:endParaRPr/>
          </a:p>
          <a:p>
            <a:pPr indent="0" lvl="0" marL="0" rtl="0" algn="l">
              <a:spcBef>
                <a:spcPts val="0"/>
              </a:spcBef>
              <a:spcAft>
                <a:spcPts val="0"/>
              </a:spcAft>
              <a:buSzPts val="1400"/>
              <a:buNone/>
            </a:pPr>
            <a:r>
              <a:t/>
            </a:r>
            <a:endParaRPr/>
          </a:p>
          <a:p>
            <a:pPr indent="0" lvl="0" marL="0" rtl="0" algn="l">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7c2f2de20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7c2f2de20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7f93dc2b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b7f93dc2b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42900" lvl="0" marL="660400" rtl="0" algn="l">
              <a:lnSpc>
                <a:spcPct val="115000"/>
              </a:lnSpc>
              <a:spcBef>
                <a:spcPts val="3000"/>
              </a:spcBef>
              <a:spcAft>
                <a:spcPts val="0"/>
              </a:spcAft>
              <a:buClr>
                <a:srgbClr val="222222"/>
              </a:buClr>
              <a:buSzPts val="1800"/>
              <a:buChar char="●"/>
            </a:pPr>
            <a:r>
              <a:rPr b="1" i="1" lang="tr-TR" sz="1800">
                <a:solidFill>
                  <a:srgbClr val="222222"/>
                </a:solidFill>
                <a:highlight>
                  <a:srgbClr val="FFFFFF"/>
                </a:highlight>
              </a:rPr>
              <a:t>Kernel</a:t>
            </a:r>
            <a:r>
              <a:rPr lang="tr-TR" sz="1800">
                <a:solidFill>
                  <a:srgbClr val="222222"/>
                </a:solidFill>
                <a:highlight>
                  <a:srgbClr val="FFFFFF"/>
                </a:highlight>
              </a:rPr>
              <a:t>: It is the </a:t>
            </a:r>
            <a:r>
              <a:rPr b="1" lang="tr-TR" sz="1800">
                <a:solidFill>
                  <a:srgbClr val="222222"/>
                </a:solidFill>
                <a:highlight>
                  <a:srgbClr val="FFFFFF"/>
                </a:highlight>
              </a:rPr>
              <a:t>core part</a:t>
            </a:r>
            <a:r>
              <a:rPr lang="tr-TR" sz="1800">
                <a:solidFill>
                  <a:srgbClr val="222222"/>
                </a:solidFill>
                <a:highlight>
                  <a:srgbClr val="FFFFFF"/>
                </a:highlight>
              </a:rPr>
              <a:t> of the Linux system. It </a:t>
            </a:r>
            <a:r>
              <a:rPr b="1" lang="tr-TR" sz="1800">
                <a:solidFill>
                  <a:srgbClr val="222222"/>
                </a:solidFill>
                <a:highlight>
                  <a:srgbClr val="FFFFFF"/>
                </a:highlight>
              </a:rPr>
              <a:t>interacts</a:t>
            </a:r>
            <a:r>
              <a:rPr lang="tr-TR" sz="1800">
                <a:solidFill>
                  <a:srgbClr val="222222"/>
                </a:solidFill>
                <a:highlight>
                  <a:srgbClr val="FFFFFF"/>
                </a:highlight>
              </a:rPr>
              <a:t> with the </a:t>
            </a:r>
            <a:r>
              <a:rPr b="1" lang="tr-TR" sz="1800">
                <a:solidFill>
                  <a:srgbClr val="222222"/>
                </a:solidFill>
                <a:highlight>
                  <a:srgbClr val="FFFFFF"/>
                </a:highlight>
              </a:rPr>
              <a:t>hardware</a:t>
            </a:r>
            <a:r>
              <a:rPr lang="tr-TR" sz="1800">
                <a:solidFill>
                  <a:srgbClr val="222222"/>
                </a:solidFill>
                <a:highlight>
                  <a:srgbClr val="FFFFFF"/>
                </a:highlight>
              </a:rPr>
              <a:t>. It </a:t>
            </a:r>
            <a:r>
              <a:rPr b="1" lang="tr-TR" sz="1800">
                <a:solidFill>
                  <a:srgbClr val="222222"/>
                </a:solidFill>
                <a:highlight>
                  <a:srgbClr val="FFFFFF"/>
                </a:highlight>
              </a:rPr>
              <a:t>manages</a:t>
            </a:r>
            <a:r>
              <a:rPr lang="tr-TR" sz="1800">
                <a:solidFill>
                  <a:srgbClr val="222222"/>
                </a:solidFill>
                <a:highlight>
                  <a:srgbClr val="FFFFFF"/>
                </a:highlight>
              </a:rPr>
              <a:t> various components like the </a:t>
            </a:r>
            <a:r>
              <a:rPr b="1" lang="tr-TR" sz="1800">
                <a:solidFill>
                  <a:srgbClr val="222222"/>
                </a:solidFill>
                <a:highlight>
                  <a:srgbClr val="FFFFFF"/>
                </a:highlight>
              </a:rPr>
              <a:t>CPU</a:t>
            </a:r>
            <a:r>
              <a:rPr lang="tr-TR" sz="1800">
                <a:solidFill>
                  <a:srgbClr val="222222"/>
                </a:solidFill>
                <a:highlight>
                  <a:srgbClr val="FFFFFF"/>
                </a:highlight>
              </a:rPr>
              <a:t>, </a:t>
            </a:r>
            <a:r>
              <a:rPr b="1" lang="tr-TR" sz="1800">
                <a:solidFill>
                  <a:srgbClr val="222222"/>
                </a:solidFill>
                <a:highlight>
                  <a:srgbClr val="FFFFFF"/>
                </a:highlight>
              </a:rPr>
              <a:t>peripheral devices</a:t>
            </a:r>
            <a:r>
              <a:rPr lang="tr-TR" sz="1800">
                <a:solidFill>
                  <a:srgbClr val="222222"/>
                </a:solidFill>
                <a:highlight>
                  <a:srgbClr val="FFFFFF"/>
                </a:highlight>
              </a:rPr>
              <a:t>, and </a:t>
            </a:r>
            <a:r>
              <a:rPr b="1" lang="tr-TR" sz="1800">
                <a:solidFill>
                  <a:srgbClr val="222222"/>
                </a:solidFill>
                <a:highlight>
                  <a:srgbClr val="FFFFFF"/>
                </a:highlight>
              </a:rPr>
              <a:t>memory</a:t>
            </a:r>
            <a:r>
              <a:rPr lang="tr-TR" sz="1800">
                <a:solidFill>
                  <a:srgbClr val="222222"/>
                </a:solidFill>
                <a:highlight>
                  <a:srgbClr val="FFFFFF"/>
                </a:highlight>
              </a:rPr>
              <a:t>.</a:t>
            </a:r>
            <a:endParaRPr sz="1800">
              <a:solidFill>
                <a:srgbClr val="222222"/>
              </a:solidFill>
              <a:highlight>
                <a:srgbClr val="FFFFFF"/>
              </a:highlight>
            </a:endParaRPr>
          </a:p>
          <a:p>
            <a:pPr indent="-342900" lvl="0" marL="660400" rtl="0" algn="l">
              <a:lnSpc>
                <a:spcPct val="115000"/>
              </a:lnSpc>
              <a:spcBef>
                <a:spcPts val="0"/>
              </a:spcBef>
              <a:spcAft>
                <a:spcPts val="0"/>
              </a:spcAft>
              <a:buClr>
                <a:srgbClr val="222222"/>
              </a:buClr>
              <a:buSzPts val="1800"/>
              <a:buChar char="●"/>
            </a:pPr>
            <a:r>
              <a:rPr b="1" i="1" lang="tr-TR" sz="1800">
                <a:solidFill>
                  <a:srgbClr val="222222"/>
                </a:solidFill>
                <a:highlight>
                  <a:srgbClr val="FFFFFF"/>
                </a:highlight>
              </a:rPr>
              <a:t>Shell</a:t>
            </a:r>
            <a:r>
              <a:rPr lang="tr-TR" sz="1800">
                <a:solidFill>
                  <a:srgbClr val="222222"/>
                </a:solidFill>
                <a:highlight>
                  <a:srgbClr val="FFFFFF"/>
                </a:highlight>
              </a:rPr>
              <a:t>: The Shell is an </a:t>
            </a:r>
            <a:r>
              <a:rPr b="1" lang="tr-TR" sz="1800">
                <a:solidFill>
                  <a:srgbClr val="222222"/>
                </a:solidFill>
                <a:highlight>
                  <a:srgbClr val="FFFFFF"/>
                </a:highlight>
              </a:rPr>
              <a:t>interface</a:t>
            </a:r>
            <a:r>
              <a:rPr lang="tr-TR" sz="1800">
                <a:solidFill>
                  <a:srgbClr val="222222"/>
                </a:solidFill>
                <a:highlight>
                  <a:srgbClr val="FFFFFF"/>
                </a:highlight>
              </a:rPr>
              <a:t> between the </a:t>
            </a:r>
            <a:r>
              <a:rPr b="1" lang="tr-TR" sz="1800">
                <a:solidFill>
                  <a:srgbClr val="222222"/>
                </a:solidFill>
                <a:highlight>
                  <a:srgbClr val="FFFFFF"/>
                </a:highlight>
              </a:rPr>
              <a:t>user </a:t>
            </a:r>
            <a:r>
              <a:rPr lang="tr-TR" sz="1800">
                <a:solidFill>
                  <a:srgbClr val="222222"/>
                </a:solidFill>
                <a:highlight>
                  <a:srgbClr val="FFFFFF"/>
                </a:highlight>
              </a:rPr>
              <a:t>and the </a:t>
            </a:r>
            <a:r>
              <a:rPr b="1" lang="tr-TR" sz="1800">
                <a:solidFill>
                  <a:srgbClr val="222222"/>
                </a:solidFill>
                <a:highlight>
                  <a:srgbClr val="FFFFFF"/>
                </a:highlight>
              </a:rPr>
              <a:t>Kernel</a:t>
            </a:r>
            <a:r>
              <a:rPr lang="tr-TR" sz="1800">
                <a:solidFill>
                  <a:srgbClr val="222222"/>
                </a:solidFill>
                <a:highlight>
                  <a:srgbClr val="FFFFFF"/>
                </a:highlight>
              </a:rPr>
              <a:t>. It takes user </a:t>
            </a:r>
            <a:r>
              <a:rPr b="1" lang="tr-TR" sz="1800">
                <a:solidFill>
                  <a:srgbClr val="222222"/>
                </a:solidFill>
                <a:highlight>
                  <a:srgbClr val="FFFFFF"/>
                </a:highlight>
              </a:rPr>
              <a:t>commands</a:t>
            </a:r>
            <a:r>
              <a:rPr lang="tr-TR" sz="1800">
                <a:solidFill>
                  <a:srgbClr val="222222"/>
                </a:solidFill>
                <a:highlight>
                  <a:srgbClr val="FFFFFF"/>
                </a:highlight>
              </a:rPr>
              <a:t> through the Terminal and processes the particular request.</a:t>
            </a:r>
            <a:endParaRPr sz="1800">
              <a:solidFill>
                <a:srgbClr val="222222"/>
              </a:solidFill>
              <a:highlight>
                <a:srgbClr val="FFFFFF"/>
              </a:highlight>
            </a:endParaRPr>
          </a:p>
          <a:p>
            <a:pPr indent="-342900" lvl="0" marL="660400" rtl="0" algn="l">
              <a:lnSpc>
                <a:spcPct val="115000"/>
              </a:lnSpc>
              <a:spcBef>
                <a:spcPts val="0"/>
              </a:spcBef>
              <a:spcAft>
                <a:spcPts val="0"/>
              </a:spcAft>
              <a:buClr>
                <a:srgbClr val="222222"/>
              </a:buClr>
              <a:buSzPts val="1800"/>
              <a:buChar char="●"/>
            </a:pPr>
            <a:r>
              <a:rPr b="1" i="1" lang="tr-TR" sz="1800">
                <a:solidFill>
                  <a:srgbClr val="222222"/>
                </a:solidFill>
                <a:highlight>
                  <a:srgbClr val="FFFFFF"/>
                </a:highlight>
              </a:rPr>
              <a:t>Commands and Utilities</a:t>
            </a:r>
            <a:r>
              <a:rPr i="1" lang="tr-TR" sz="1800">
                <a:solidFill>
                  <a:srgbClr val="222222"/>
                </a:solidFill>
                <a:highlight>
                  <a:srgbClr val="FFFFFF"/>
                </a:highlight>
              </a:rPr>
              <a:t>:</a:t>
            </a:r>
            <a:r>
              <a:rPr lang="tr-TR" sz="1800">
                <a:solidFill>
                  <a:srgbClr val="222222"/>
                </a:solidFill>
                <a:highlight>
                  <a:srgbClr val="FFFFFF"/>
                </a:highlight>
              </a:rPr>
              <a:t> The Linux operating system comes with a Terminal that users can use to pass commands to the Shell. One </a:t>
            </a:r>
            <a:r>
              <a:rPr b="1" lang="tr-TR" sz="1800">
                <a:solidFill>
                  <a:srgbClr val="222222"/>
                </a:solidFill>
                <a:highlight>
                  <a:srgbClr val="FFFFFF"/>
                </a:highlight>
              </a:rPr>
              <a:t>simple command </a:t>
            </a:r>
            <a:r>
              <a:rPr lang="tr-TR" sz="1800">
                <a:solidFill>
                  <a:srgbClr val="222222"/>
                </a:solidFill>
                <a:highlight>
                  <a:srgbClr val="FFFFFF"/>
                </a:highlight>
              </a:rPr>
              <a:t>is the ‘ls’ which shows the contents of a folder</a:t>
            </a:r>
            <a:endParaRPr sz="1800">
              <a:solidFill>
                <a:srgbClr val="222222"/>
              </a:solidFill>
              <a:highlight>
                <a:srgbClr val="FFFFFF"/>
              </a:highlight>
            </a:endParaRPr>
          </a:p>
          <a:p>
            <a:pPr indent="0" lvl="0" marL="0" rtl="0" algn="l">
              <a:lnSpc>
                <a:spcPct val="166000"/>
              </a:lnSpc>
              <a:spcBef>
                <a:spcPts val="3000"/>
              </a:spcBef>
              <a:spcAft>
                <a:spcPts val="0"/>
              </a:spcAft>
              <a:buNone/>
            </a:pPr>
            <a:r>
              <a:rPr b="1" lang="tr-TR" sz="1800">
                <a:solidFill>
                  <a:schemeClr val="dk1"/>
                </a:solidFill>
                <a:highlight>
                  <a:schemeClr val="lt1"/>
                </a:highlight>
              </a:rPr>
              <a:t>For understanding the components, </a:t>
            </a:r>
            <a:r>
              <a:rPr lang="tr-TR" sz="1800">
                <a:solidFill>
                  <a:schemeClr val="dk1"/>
                </a:solidFill>
                <a:highlight>
                  <a:schemeClr val="lt1"/>
                </a:highlight>
              </a:rPr>
              <a:t>First you need to understand what a computer operating system or OS is. As I’ve stated earlier, an OS is the computer code which manages the hardware in a physical computer. It exists as a layer between your software and your hardware. Most people writing software do not want to know how to address a CPU in assembler, or how to communicate with a graphics card. An OS such as Linux or Windows acts as a middleman.</a:t>
            </a:r>
            <a:endParaRPr sz="1800">
              <a:solidFill>
                <a:schemeClr val="dk1"/>
              </a:solidFill>
              <a:highlight>
                <a:schemeClr val="lt1"/>
              </a:highlight>
            </a:endParaRPr>
          </a:p>
          <a:p>
            <a:pPr indent="0" lvl="0" marL="0" rtl="0" algn="l">
              <a:lnSpc>
                <a:spcPct val="166000"/>
              </a:lnSpc>
              <a:spcBef>
                <a:spcPts val="1500"/>
              </a:spcBef>
              <a:spcAft>
                <a:spcPts val="0"/>
              </a:spcAft>
              <a:buNone/>
            </a:pPr>
            <a:r>
              <a:rPr lang="tr-TR" sz="1800">
                <a:solidFill>
                  <a:schemeClr val="dk1"/>
                </a:solidFill>
                <a:highlight>
                  <a:schemeClr val="lt1"/>
                </a:highlight>
              </a:rPr>
              <a:t>Every OS has component parts, and the Linux also has the following components:</a:t>
            </a:r>
            <a:endParaRPr sz="1800">
              <a:solidFill>
                <a:schemeClr val="dk1"/>
              </a:solidFill>
              <a:highlight>
                <a:schemeClr val="lt1"/>
              </a:highlight>
            </a:endParaRPr>
          </a:p>
          <a:p>
            <a:pPr indent="0" lvl="0" marL="457200" rtl="0" algn="l">
              <a:lnSpc>
                <a:spcPct val="115000"/>
              </a:lnSpc>
              <a:spcBef>
                <a:spcPts val="1500"/>
              </a:spcBef>
              <a:spcAft>
                <a:spcPts val="0"/>
              </a:spcAft>
              <a:buNone/>
            </a:pPr>
            <a:r>
              <a:t/>
            </a:r>
            <a:endParaRPr sz="1800">
              <a:solidFill>
                <a:schemeClr val="dk1"/>
              </a:solidFill>
              <a:highlight>
                <a:schemeClr val="lt1"/>
              </a:highlight>
            </a:endParaRPr>
          </a:p>
          <a:p>
            <a:pPr indent="-342900" lvl="0" marL="800100" rtl="0" algn="l">
              <a:lnSpc>
                <a:spcPct val="115000"/>
              </a:lnSpc>
              <a:spcBef>
                <a:spcPts val="2300"/>
              </a:spcBef>
              <a:spcAft>
                <a:spcPts val="0"/>
              </a:spcAft>
              <a:buClr>
                <a:schemeClr val="dk1"/>
              </a:buClr>
              <a:buSzPts val="1800"/>
              <a:buChar char="●"/>
            </a:pPr>
            <a:r>
              <a:rPr b="1" lang="tr-TR" sz="1800">
                <a:solidFill>
                  <a:schemeClr val="dk1"/>
                </a:solidFill>
                <a:highlight>
                  <a:schemeClr val="lt1"/>
                </a:highlight>
              </a:rPr>
              <a:t>OS Kernel</a:t>
            </a:r>
            <a:r>
              <a:rPr lang="tr-TR" sz="1800">
                <a:solidFill>
                  <a:schemeClr val="dk1"/>
                </a:solidFill>
                <a:highlight>
                  <a:schemeClr val="lt1"/>
                </a:highlight>
              </a:rPr>
              <a:t>. You can call the kernel the part of the operating system which is the “closest” to your computing hardware as it is the part which controls the CPU, access to memory and any peripheral devices. It is the “lowest” level at which your operating system works.</a:t>
            </a:r>
            <a:endParaRPr sz="1800">
              <a:solidFill>
                <a:schemeClr val="dk1"/>
              </a:solidFill>
              <a:highlight>
                <a:schemeClr val="lt1"/>
              </a:highlight>
            </a:endParaRPr>
          </a:p>
          <a:p>
            <a:pPr indent="-342900" lvl="0" marL="800100" rtl="0" algn="l">
              <a:lnSpc>
                <a:spcPct val="115000"/>
              </a:lnSpc>
              <a:spcBef>
                <a:spcPts val="0"/>
              </a:spcBef>
              <a:spcAft>
                <a:spcPts val="0"/>
              </a:spcAft>
              <a:buClr>
                <a:schemeClr val="dk1"/>
              </a:buClr>
              <a:buSzPts val="1800"/>
              <a:buChar char="●"/>
            </a:pPr>
            <a:r>
              <a:rPr b="1" lang="tr-TR" sz="1800">
                <a:solidFill>
                  <a:schemeClr val="dk1"/>
                </a:solidFill>
                <a:highlight>
                  <a:schemeClr val="lt1"/>
                </a:highlight>
              </a:rPr>
              <a:t>OS Shell.</a:t>
            </a:r>
            <a:r>
              <a:rPr lang="tr-TR" sz="1800">
                <a:solidFill>
                  <a:schemeClr val="dk1"/>
                </a:solidFill>
                <a:highlight>
                  <a:schemeClr val="lt1"/>
                </a:highlight>
              </a:rPr>
              <a:t> You need to be able to tell our operating system what to do, and this is the goal of the shell. Also known as the command line, it is a facility which lets you instruct your OS using text. However few people nowadays are familiar with command line code, and it once used to put people off using Linux. </a:t>
            </a:r>
            <a:r>
              <a:rPr lang="tr-TR" sz="1800">
                <a:solidFill>
                  <a:schemeClr val="dk1"/>
                </a:solidFill>
                <a:highlight>
                  <a:srgbClr val="FFFF00"/>
                </a:highlight>
              </a:rPr>
              <a:t>This changed because a modern distribution of Linux will use a desktop shell just like Windows.</a:t>
            </a:r>
            <a:endParaRPr sz="1800">
              <a:solidFill>
                <a:schemeClr val="dk1"/>
              </a:solidFill>
              <a:highlight>
                <a:srgbClr val="FFFF00"/>
              </a:highlight>
            </a:endParaRPr>
          </a:p>
          <a:p>
            <a:pPr indent="0" lvl="0" marL="0" rtl="0" algn="l">
              <a:lnSpc>
                <a:spcPct val="166000"/>
              </a:lnSpc>
              <a:spcBef>
                <a:spcPts val="2300"/>
              </a:spcBef>
              <a:spcAft>
                <a:spcPts val="0"/>
              </a:spcAft>
              <a:buNone/>
            </a:pPr>
            <a:r>
              <a:rPr lang="tr-TR" sz="1800">
                <a:solidFill>
                  <a:schemeClr val="dk1"/>
                </a:solidFill>
                <a:highlight>
                  <a:schemeClr val="lt1"/>
                </a:highlight>
              </a:rPr>
              <a:t>It’s worth noting that Ubuntu’s application repository, the Ubuntu software centre, is a great place to look around for Linux applications, both free to use and paid to use.</a:t>
            </a:r>
            <a:endParaRPr sz="1800">
              <a:solidFill>
                <a:schemeClr val="dk1"/>
              </a:solidFill>
              <a:highlight>
                <a:schemeClr val="lt1"/>
              </a:highlight>
            </a:endParaRPr>
          </a:p>
          <a:p>
            <a:pPr indent="0" lvl="0" marL="0" rtl="0" algn="l">
              <a:lnSpc>
                <a:spcPct val="115000"/>
              </a:lnSpc>
              <a:spcBef>
                <a:spcPts val="3000"/>
              </a:spcBef>
              <a:spcAft>
                <a:spcPts val="3000"/>
              </a:spcAft>
              <a:buNone/>
            </a:pPr>
            <a:r>
              <a:t/>
            </a:r>
            <a:endParaRPr sz="1300">
              <a:solidFill>
                <a:srgbClr val="222222"/>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4d4afa0c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c4d4afa0c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300"/>
              <a:buNone/>
            </a:pPr>
            <a:r>
              <a:rPr b="1" lang="tr-TR" sz="1800"/>
              <a:t>Shell</a:t>
            </a:r>
            <a:r>
              <a:rPr lang="tr-TR" sz="1800"/>
              <a:t> is a </a:t>
            </a:r>
            <a:r>
              <a:rPr b="1" lang="tr-TR" sz="1800"/>
              <a:t>program</a:t>
            </a:r>
            <a:r>
              <a:rPr lang="tr-TR" sz="1800"/>
              <a:t> that </a:t>
            </a:r>
            <a:r>
              <a:rPr b="1" lang="tr-TR" sz="1800"/>
              <a:t>receives</a:t>
            </a:r>
            <a:r>
              <a:rPr lang="tr-TR" sz="1800"/>
              <a:t> the user's </a:t>
            </a:r>
            <a:r>
              <a:rPr b="1" lang="tr-TR" sz="1800"/>
              <a:t>commands</a:t>
            </a:r>
            <a:r>
              <a:rPr lang="tr-TR" sz="1800"/>
              <a:t> and </a:t>
            </a:r>
            <a:r>
              <a:rPr b="1" lang="tr-TR" sz="1800"/>
              <a:t>gives</a:t>
            </a:r>
            <a:r>
              <a:rPr lang="tr-TR" sz="1800"/>
              <a:t> them to the </a:t>
            </a:r>
            <a:r>
              <a:rPr b="1" lang="tr-TR" sz="1800"/>
              <a:t>operating</a:t>
            </a:r>
            <a:r>
              <a:rPr lang="tr-TR" sz="1800"/>
              <a:t> </a:t>
            </a:r>
            <a:r>
              <a:rPr b="1" lang="tr-TR" sz="1800"/>
              <a:t>system</a:t>
            </a:r>
            <a:r>
              <a:rPr lang="tr-TR" sz="1800"/>
              <a:t> </a:t>
            </a:r>
            <a:r>
              <a:rPr b="1" lang="tr-TR" sz="1800"/>
              <a:t>for</a:t>
            </a:r>
            <a:r>
              <a:rPr lang="tr-TR" sz="1800"/>
              <a:t> processing and displaying the </a:t>
            </a:r>
            <a:r>
              <a:rPr b="1" lang="tr-TR" sz="1800"/>
              <a:t>output</a:t>
            </a:r>
            <a:r>
              <a:rPr lang="tr-TR" sz="1800"/>
              <a:t>. We use the Shell through the </a:t>
            </a:r>
            <a:r>
              <a:rPr b="1" lang="tr-TR" sz="1800"/>
              <a:t>CLI</a:t>
            </a:r>
            <a:r>
              <a:rPr lang="tr-TR" sz="1800"/>
              <a:t> (command-line interface).</a:t>
            </a:r>
            <a:endParaRPr sz="1800"/>
          </a:p>
          <a:p>
            <a:pPr indent="0" lvl="0" marL="0" rtl="0" algn="l">
              <a:spcBef>
                <a:spcPts val="0"/>
              </a:spcBef>
              <a:spcAft>
                <a:spcPts val="0"/>
              </a:spcAft>
              <a:buClr>
                <a:srgbClr val="000000"/>
              </a:buClr>
              <a:buSzPts val="1300"/>
              <a:buFont typeface="Arial"/>
              <a:buNone/>
            </a:pPr>
            <a:r>
              <a:t/>
            </a:r>
            <a:endParaRPr sz="18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722afcb816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722afcb816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97b6a6f94a_0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97b6a6f94a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5832de19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c5832de19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1076325" y="1863600"/>
            <a:ext cx="4962600" cy="141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p:txBody>
      </p:sp>
      <p:sp>
        <p:nvSpPr>
          <p:cNvPr id="12" name="Google Shape;12;p2"/>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 name="Google Shape;13;p2"/>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14" name="Google Shape;14;p2"/>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65" name="Shape 65"/>
        <p:cNvGrpSpPr/>
        <p:nvPr/>
      </p:nvGrpSpPr>
      <p:grpSpPr>
        <a:xfrm>
          <a:off x="0" y="0"/>
          <a:ext cx="0" cy="0"/>
          <a:chOff x="0" y="0"/>
          <a:chExt cx="0" cy="0"/>
        </a:xfrm>
      </p:grpSpPr>
      <p:sp>
        <p:nvSpPr>
          <p:cNvPr id="66" name="Google Shape;66;p12"/>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2"/>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2"/>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rtl="0" algn="l">
              <a:lnSpc>
                <a:spcPct val="80000"/>
              </a:lnSpc>
              <a:spcBef>
                <a:spcPts val="0"/>
              </a:spcBef>
              <a:spcAft>
                <a:spcPts val="0"/>
              </a:spcAft>
              <a:buSzPts val="4800"/>
              <a:buNone/>
              <a:defRPr>
                <a:solidFill>
                  <a:srgbClr val="71A0CF"/>
                </a:solidFill>
              </a:defRPr>
            </a:lvl1pPr>
            <a:lvl2pPr lvl="1" rtl="0" algn="l">
              <a:lnSpc>
                <a:spcPct val="80000"/>
              </a:lnSpc>
              <a:spcBef>
                <a:spcPts val="0"/>
              </a:spcBef>
              <a:spcAft>
                <a:spcPts val="0"/>
              </a:spcAft>
              <a:buSzPts val="4800"/>
              <a:buNone/>
              <a:defRPr/>
            </a:lvl2pPr>
            <a:lvl3pPr lvl="2" rtl="0" algn="l">
              <a:lnSpc>
                <a:spcPct val="80000"/>
              </a:lnSpc>
              <a:spcBef>
                <a:spcPts val="0"/>
              </a:spcBef>
              <a:spcAft>
                <a:spcPts val="0"/>
              </a:spcAft>
              <a:buSzPts val="4800"/>
              <a:buNone/>
              <a:defRPr/>
            </a:lvl3pPr>
            <a:lvl4pPr lvl="3" rtl="0" algn="l">
              <a:lnSpc>
                <a:spcPct val="80000"/>
              </a:lnSpc>
              <a:spcBef>
                <a:spcPts val="0"/>
              </a:spcBef>
              <a:spcAft>
                <a:spcPts val="0"/>
              </a:spcAft>
              <a:buSzPts val="4800"/>
              <a:buNone/>
              <a:defRPr/>
            </a:lvl4pPr>
            <a:lvl5pPr lvl="4" rtl="0" algn="l">
              <a:lnSpc>
                <a:spcPct val="80000"/>
              </a:lnSpc>
              <a:spcBef>
                <a:spcPts val="0"/>
              </a:spcBef>
              <a:spcAft>
                <a:spcPts val="0"/>
              </a:spcAft>
              <a:buSzPts val="4800"/>
              <a:buNone/>
              <a:defRPr/>
            </a:lvl5pPr>
            <a:lvl6pPr lvl="5" rtl="0" algn="l">
              <a:lnSpc>
                <a:spcPct val="80000"/>
              </a:lnSpc>
              <a:spcBef>
                <a:spcPts val="0"/>
              </a:spcBef>
              <a:spcAft>
                <a:spcPts val="0"/>
              </a:spcAft>
              <a:buSzPts val="4800"/>
              <a:buNone/>
              <a:defRPr/>
            </a:lvl6pPr>
            <a:lvl7pPr lvl="6" rtl="0" algn="l">
              <a:lnSpc>
                <a:spcPct val="80000"/>
              </a:lnSpc>
              <a:spcBef>
                <a:spcPts val="0"/>
              </a:spcBef>
              <a:spcAft>
                <a:spcPts val="0"/>
              </a:spcAft>
              <a:buSzPts val="4800"/>
              <a:buNone/>
              <a:defRPr/>
            </a:lvl7pPr>
            <a:lvl8pPr lvl="7" rtl="0" algn="l">
              <a:lnSpc>
                <a:spcPct val="80000"/>
              </a:lnSpc>
              <a:spcBef>
                <a:spcPts val="0"/>
              </a:spcBef>
              <a:spcAft>
                <a:spcPts val="0"/>
              </a:spcAft>
              <a:buSzPts val="4800"/>
              <a:buNone/>
              <a:defRPr/>
            </a:lvl8pPr>
            <a:lvl9pPr lvl="8" rtl="0" algn="l">
              <a:lnSpc>
                <a:spcPct val="80000"/>
              </a:lnSpc>
              <a:spcBef>
                <a:spcPts val="0"/>
              </a:spcBef>
              <a:spcAft>
                <a:spcPts val="0"/>
              </a:spcAft>
              <a:buSzPts val="4800"/>
              <a:buNone/>
              <a:defRPr/>
            </a:lvl9pPr>
          </a:lstStyle>
          <a:p/>
        </p:txBody>
      </p:sp>
      <p:sp>
        <p:nvSpPr>
          <p:cNvPr id="69" name="Google Shape;69;p12"/>
          <p:cNvSpPr txBox="1"/>
          <p:nvPr>
            <p:ph idx="1" type="body"/>
          </p:nvPr>
        </p:nvSpPr>
        <p:spPr>
          <a:xfrm>
            <a:off x="457200" y="1995750"/>
            <a:ext cx="5640900" cy="2640900"/>
          </a:xfrm>
          <a:prstGeom prst="rect">
            <a:avLst/>
          </a:prstGeom>
          <a:noFill/>
          <a:ln>
            <a:noFill/>
          </a:ln>
        </p:spPr>
        <p:txBody>
          <a:bodyPr anchorCtr="0" anchor="t" bIns="0" lIns="0" spcFirstLastPara="1" rIns="0" wrap="square" tIns="0">
            <a:noAutofit/>
          </a:bodyPr>
          <a:lstStyle>
            <a:lvl1pPr indent="-342900" lvl="0" marL="457200" rtl="0" algn="l">
              <a:lnSpc>
                <a:spcPct val="110000"/>
              </a:lnSpc>
              <a:spcBef>
                <a:spcPts val="600"/>
              </a:spcBef>
              <a:spcAft>
                <a:spcPts val="0"/>
              </a:spcAft>
              <a:buSzPts val="1800"/>
              <a:buChar char="▸"/>
              <a:defRPr/>
            </a:lvl1pPr>
            <a:lvl2pPr indent="-342900" lvl="1" marL="914400" rtl="0" algn="l">
              <a:lnSpc>
                <a:spcPct val="110000"/>
              </a:lnSpc>
              <a:spcBef>
                <a:spcPts val="600"/>
              </a:spcBef>
              <a:spcAft>
                <a:spcPts val="0"/>
              </a:spcAft>
              <a:buSzPts val="1800"/>
              <a:buChar char="▹"/>
              <a:defRPr/>
            </a:lvl2pPr>
            <a:lvl3pPr indent="-342900" lvl="2" marL="1371600" rtl="0" algn="l">
              <a:lnSpc>
                <a:spcPct val="110000"/>
              </a:lnSpc>
              <a:spcBef>
                <a:spcPts val="600"/>
              </a:spcBef>
              <a:spcAft>
                <a:spcPts val="0"/>
              </a:spcAft>
              <a:buSzPts val="1800"/>
              <a:buChar char="▹"/>
              <a:defRPr/>
            </a:lvl3pPr>
            <a:lvl4pPr indent="-355600" lvl="3" marL="1828800" rtl="0" algn="l">
              <a:lnSpc>
                <a:spcPct val="110000"/>
              </a:lnSpc>
              <a:spcBef>
                <a:spcPts val="600"/>
              </a:spcBef>
              <a:spcAft>
                <a:spcPts val="0"/>
              </a:spcAft>
              <a:buSzPts val="2000"/>
              <a:buChar char="▹"/>
              <a:defRPr/>
            </a:lvl4pPr>
            <a:lvl5pPr indent="-355600" lvl="4" marL="2286000" rtl="0" algn="l">
              <a:lnSpc>
                <a:spcPct val="110000"/>
              </a:lnSpc>
              <a:spcBef>
                <a:spcPts val="600"/>
              </a:spcBef>
              <a:spcAft>
                <a:spcPts val="0"/>
              </a:spcAft>
              <a:buSzPts val="2000"/>
              <a:buChar char="▹"/>
              <a:defRPr/>
            </a:lvl5pPr>
            <a:lvl6pPr indent="-355600" lvl="5" marL="2743200" rtl="0" algn="l">
              <a:lnSpc>
                <a:spcPct val="110000"/>
              </a:lnSpc>
              <a:spcBef>
                <a:spcPts val="600"/>
              </a:spcBef>
              <a:spcAft>
                <a:spcPts val="0"/>
              </a:spcAft>
              <a:buSzPts val="2000"/>
              <a:buChar char="▹"/>
              <a:defRPr/>
            </a:lvl6pPr>
            <a:lvl7pPr indent="-355600" lvl="6" marL="3200400" rtl="0" algn="l">
              <a:lnSpc>
                <a:spcPct val="110000"/>
              </a:lnSpc>
              <a:spcBef>
                <a:spcPts val="600"/>
              </a:spcBef>
              <a:spcAft>
                <a:spcPts val="0"/>
              </a:spcAft>
              <a:buSzPts val="2000"/>
              <a:buChar char="▹"/>
              <a:defRPr/>
            </a:lvl7pPr>
            <a:lvl8pPr indent="-355600" lvl="7" marL="3657600" rtl="0" algn="l">
              <a:lnSpc>
                <a:spcPct val="110000"/>
              </a:lnSpc>
              <a:spcBef>
                <a:spcPts val="600"/>
              </a:spcBef>
              <a:spcAft>
                <a:spcPts val="0"/>
              </a:spcAft>
              <a:buSzPts val="2000"/>
              <a:buChar char="▹"/>
              <a:defRPr/>
            </a:lvl8pPr>
            <a:lvl9pPr indent="-355600" lvl="8" marL="4114800" rtl="0" algn="l">
              <a:lnSpc>
                <a:spcPct val="110000"/>
              </a:lnSpc>
              <a:spcBef>
                <a:spcPts val="600"/>
              </a:spcBef>
              <a:spcAft>
                <a:spcPts val="0"/>
              </a:spcAft>
              <a:buSzPts val="2000"/>
              <a:buChar char="▹"/>
              <a:defRPr/>
            </a:lvl9pPr>
          </a:lstStyle>
          <a:p/>
        </p:txBody>
      </p:sp>
      <p:sp>
        <p:nvSpPr>
          <p:cNvPr id="70" name="Google Shape;70;p12"/>
          <p:cNvSpPr txBox="1"/>
          <p:nvPr>
            <p:ph idx="12" type="sldNum"/>
          </p:nvPr>
        </p:nvSpPr>
        <p:spPr>
          <a:xfrm>
            <a:off x="8657772" y="4643243"/>
            <a:ext cx="456900" cy="468600"/>
          </a:xfrm>
          <a:prstGeom prst="rect">
            <a:avLst/>
          </a:prstGeom>
          <a:noFill/>
          <a:ln>
            <a:noFill/>
          </a:ln>
        </p:spPr>
        <p:txBody>
          <a:bodyPr anchorCtr="0" anchor="b" bIns="0" lIns="0" spcFirstLastPara="1" rIns="0" wrap="square" tIns="0">
            <a:noAutofit/>
          </a:bodyPr>
          <a:lstStyle>
            <a:lvl1pPr indent="0" lvl="0"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1pPr>
            <a:lvl2pPr indent="0" lvl="1"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2pPr>
            <a:lvl3pPr indent="0" lvl="2"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3pPr>
            <a:lvl4pPr indent="0" lvl="3"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4pPr>
            <a:lvl5pPr indent="0" lvl="4"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5pPr>
            <a:lvl6pPr indent="0" lvl="5"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6pPr>
            <a:lvl7pPr indent="0" lvl="6"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7pPr>
            <a:lvl8pPr indent="0" lvl="7"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8pPr>
            <a:lvl9pPr indent="0" lvl="8"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71" name="Google Shape;71;p12"/>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3"/>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17" name="Google Shape;17;p3"/>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18" name="Google Shape;18;p3"/>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19" name="Google Shape;19;p3"/>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0" name="Shape 20"/>
        <p:cNvGrpSpPr/>
        <p:nvPr/>
      </p:nvGrpSpPr>
      <p:grpSpPr>
        <a:xfrm>
          <a:off x="0" y="0"/>
          <a:ext cx="0" cy="0"/>
          <a:chOff x="0" y="0"/>
          <a:chExt cx="0" cy="0"/>
        </a:xfrm>
      </p:grpSpPr>
      <p:sp>
        <p:nvSpPr>
          <p:cNvPr id="21" name="Google Shape;21;p4"/>
          <p:cNvSpPr txBox="1"/>
          <p:nvPr>
            <p:ph type="ctrTitle"/>
          </p:nvPr>
        </p:nvSpPr>
        <p:spPr>
          <a:xfrm>
            <a:off x="1085850" y="1991850"/>
            <a:ext cx="4676700" cy="11598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sp>
        <p:nvSpPr>
          <p:cNvPr id="22" name="Google Shape;22;p4"/>
          <p:cNvSpPr txBox="1"/>
          <p:nvPr>
            <p:ph idx="1" type="subTitle"/>
          </p:nvPr>
        </p:nvSpPr>
        <p:spPr>
          <a:xfrm>
            <a:off x="1085850" y="3287726"/>
            <a:ext cx="4676700" cy="3837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p:txBody>
      </p:sp>
      <p:sp>
        <p:nvSpPr>
          <p:cNvPr id="23" name="Google Shape;23;p4"/>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4"/>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25" name="Google Shape;25;p4"/>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6" name="Shape 26"/>
        <p:cNvGrpSpPr/>
        <p:nvPr/>
      </p:nvGrpSpPr>
      <p:grpSpPr>
        <a:xfrm>
          <a:off x="0" y="0"/>
          <a:ext cx="0" cy="0"/>
          <a:chOff x="0" y="0"/>
          <a:chExt cx="0" cy="0"/>
        </a:xfrm>
      </p:grpSpPr>
      <p:sp>
        <p:nvSpPr>
          <p:cNvPr id="27" name="Google Shape;27;p5"/>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p:txBody>
      </p:sp>
      <p:sp>
        <p:nvSpPr>
          <p:cNvPr id="30" name="Google Shape;30;p5"/>
          <p:cNvSpPr txBox="1"/>
          <p:nvPr>
            <p:ph idx="1" type="body"/>
          </p:nvPr>
        </p:nvSpPr>
        <p:spPr>
          <a:xfrm>
            <a:off x="501500" y="1508650"/>
            <a:ext cx="6605700" cy="36033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rgbClr val="741B47"/>
              </a:buClr>
              <a:buSzPts val="1800"/>
              <a:buChar char="▸"/>
              <a:defRPr/>
            </a:lvl1pPr>
            <a:lvl2pPr indent="-342900" lvl="1" marL="914400" algn="l">
              <a:lnSpc>
                <a:spcPct val="110000"/>
              </a:lnSpc>
              <a:spcBef>
                <a:spcPts val="600"/>
              </a:spcBef>
              <a:spcAft>
                <a:spcPts val="0"/>
              </a:spcAft>
              <a:buClr>
                <a:srgbClr val="741B47"/>
              </a:buClr>
              <a:buSzPts val="1800"/>
              <a:buChar char="▹"/>
              <a:defRPr/>
            </a:lvl2pPr>
            <a:lvl3pPr indent="-342900" lvl="2" marL="1371600" algn="l">
              <a:lnSpc>
                <a:spcPct val="110000"/>
              </a:lnSpc>
              <a:spcBef>
                <a:spcPts val="600"/>
              </a:spcBef>
              <a:spcAft>
                <a:spcPts val="0"/>
              </a:spcAft>
              <a:buClr>
                <a:srgbClr val="741B47"/>
              </a:buClr>
              <a:buSzPts val="1800"/>
              <a:buChar char="▹"/>
              <a:defRPr/>
            </a:lvl3pPr>
            <a:lvl4pPr indent="-355600" lvl="3" marL="1828800" algn="l">
              <a:lnSpc>
                <a:spcPct val="110000"/>
              </a:lnSpc>
              <a:spcBef>
                <a:spcPts val="600"/>
              </a:spcBef>
              <a:spcAft>
                <a:spcPts val="0"/>
              </a:spcAft>
              <a:buClr>
                <a:srgbClr val="741B47"/>
              </a:buClr>
              <a:buSzPts val="2000"/>
              <a:buChar char="▹"/>
              <a:defRPr/>
            </a:lvl4pPr>
            <a:lvl5pPr indent="-355600" lvl="4" marL="2286000" algn="l">
              <a:lnSpc>
                <a:spcPct val="110000"/>
              </a:lnSpc>
              <a:spcBef>
                <a:spcPts val="600"/>
              </a:spcBef>
              <a:spcAft>
                <a:spcPts val="0"/>
              </a:spcAft>
              <a:buClr>
                <a:srgbClr val="741B47"/>
              </a:buClr>
              <a:buSzPts val="2000"/>
              <a:buChar char="▹"/>
              <a:defRPr/>
            </a:lvl5pPr>
            <a:lvl6pPr indent="-355600" lvl="5" marL="2743200" algn="l">
              <a:lnSpc>
                <a:spcPct val="110000"/>
              </a:lnSpc>
              <a:spcBef>
                <a:spcPts val="600"/>
              </a:spcBef>
              <a:spcAft>
                <a:spcPts val="0"/>
              </a:spcAft>
              <a:buClr>
                <a:srgbClr val="741B47"/>
              </a:buClr>
              <a:buSzPts val="2000"/>
              <a:buChar char="▹"/>
              <a:defRPr/>
            </a:lvl6pPr>
            <a:lvl7pPr indent="-355600" lvl="6" marL="3200400" algn="l">
              <a:lnSpc>
                <a:spcPct val="110000"/>
              </a:lnSpc>
              <a:spcBef>
                <a:spcPts val="600"/>
              </a:spcBef>
              <a:spcAft>
                <a:spcPts val="0"/>
              </a:spcAft>
              <a:buClr>
                <a:srgbClr val="741B47"/>
              </a:buClr>
              <a:buSzPts val="2000"/>
              <a:buChar char="▹"/>
              <a:defRPr/>
            </a:lvl7pPr>
            <a:lvl8pPr indent="-355600" lvl="7" marL="3657600" algn="l">
              <a:lnSpc>
                <a:spcPct val="110000"/>
              </a:lnSpc>
              <a:spcBef>
                <a:spcPts val="600"/>
              </a:spcBef>
              <a:spcAft>
                <a:spcPts val="0"/>
              </a:spcAft>
              <a:buClr>
                <a:srgbClr val="741B47"/>
              </a:buClr>
              <a:buSzPts val="2000"/>
              <a:buChar char="▹"/>
              <a:defRPr/>
            </a:lvl8pPr>
            <a:lvl9pPr indent="-355600" lvl="8" marL="4114800" algn="l">
              <a:lnSpc>
                <a:spcPct val="110000"/>
              </a:lnSpc>
              <a:spcBef>
                <a:spcPts val="600"/>
              </a:spcBef>
              <a:spcAft>
                <a:spcPts val="0"/>
              </a:spcAft>
              <a:buClr>
                <a:srgbClr val="741B47"/>
              </a:buClr>
              <a:buSzPts val="2000"/>
              <a:buChar char="▹"/>
              <a:defRPr/>
            </a:lvl9pPr>
          </a:lstStyle>
          <a:p/>
        </p:txBody>
      </p:sp>
      <p:sp>
        <p:nvSpPr>
          <p:cNvPr id="31" name="Google Shape;31;p5"/>
          <p:cNvSpPr txBox="1"/>
          <p:nvPr>
            <p:ph idx="12" type="sldNum"/>
          </p:nvPr>
        </p:nvSpPr>
        <p:spPr>
          <a:xfrm>
            <a:off x="8909123" y="4934346"/>
            <a:ext cx="205500" cy="177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32" name="Google Shape;32;p5"/>
          <p:cNvPicPr preferRelativeResize="0"/>
          <p:nvPr/>
        </p:nvPicPr>
        <p:blipFill rotWithShape="1">
          <a:blip r:embed="rId2">
            <a:alphaModFix/>
          </a:blip>
          <a:srcRect b="0" l="0" r="0" t="0"/>
          <a:stretch/>
        </p:blipFill>
        <p:spPr>
          <a:xfrm>
            <a:off x="69266" y="4849238"/>
            <a:ext cx="1269600" cy="272225"/>
          </a:xfrm>
          <a:prstGeom prst="rect">
            <a:avLst/>
          </a:prstGeom>
          <a:noFill/>
          <a:ln>
            <a:noFill/>
          </a:ln>
        </p:spPr>
      </p:pic>
      <p:sp>
        <p:nvSpPr>
          <p:cNvPr id="33" name="Google Shape;33;p5"/>
          <p:cNvSpPr txBox="1"/>
          <p:nvPr/>
        </p:nvSpPr>
        <p:spPr>
          <a:xfrm>
            <a:off x="1264600" y="46924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4" name="Shape 34"/>
        <p:cNvGrpSpPr/>
        <p:nvPr/>
      </p:nvGrpSpPr>
      <p:grpSpPr>
        <a:xfrm>
          <a:off x="0" y="0"/>
          <a:ext cx="0" cy="0"/>
          <a:chOff x="0" y="0"/>
          <a:chExt cx="0" cy="0"/>
        </a:xfrm>
      </p:grpSpPr>
      <p:sp>
        <p:nvSpPr>
          <p:cNvPr id="35" name="Google Shape;35;p6"/>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71A0CF"/>
              </a:solidFill>
              <a:latin typeface="Arial"/>
              <a:ea typeface="Arial"/>
              <a:cs typeface="Arial"/>
              <a:sym typeface="Arial"/>
            </a:endParaRPr>
          </a:p>
        </p:txBody>
      </p:sp>
      <p:sp>
        <p:nvSpPr>
          <p:cNvPr id="36" name="Google Shape;36;p6"/>
          <p:cNvSpPr txBox="1"/>
          <p:nvPr>
            <p:ph idx="1" type="body"/>
          </p:nvPr>
        </p:nvSpPr>
        <p:spPr>
          <a:xfrm>
            <a:off x="457200" y="1462350"/>
            <a:ext cx="4369500" cy="34416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rgbClr val="741B47"/>
              </a:buClr>
              <a:buSzPts val="1800"/>
              <a:buChar char="▸"/>
              <a:defRPr sz="1800"/>
            </a:lvl1pPr>
            <a:lvl2pPr indent="-342900" lvl="1" marL="914400" algn="l">
              <a:lnSpc>
                <a:spcPct val="110000"/>
              </a:lnSpc>
              <a:spcBef>
                <a:spcPts val="600"/>
              </a:spcBef>
              <a:spcAft>
                <a:spcPts val="0"/>
              </a:spcAft>
              <a:buClr>
                <a:srgbClr val="741B47"/>
              </a:buClr>
              <a:buSzPts val="1800"/>
              <a:buChar char="▹"/>
              <a:defRPr sz="1800"/>
            </a:lvl2pPr>
            <a:lvl3pPr indent="-342900" lvl="2" marL="1371600" algn="l">
              <a:lnSpc>
                <a:spcPct val="110000"/>
              </a:lnSpc>
              <a:spcBef>
                <a:spcPts val="600"/>
              </a:spcBef>
              <a:spcAft>
                <a:spcPts val="0"/>
              </a:spcAft>
              <a:buClr>
                <a:srgbClr val="741B47"/>
              </a:buClr>
              <a:buSzPts val="1800"/>
              <a:buChar char="▹"/>
              <a:defRPr sz="1800"/>
            </a:lvl3pPr>
            <a:lvl4pPr indent="-342900" lvl="3" marL="1828800" algn="l">
              <a:lnSpc>
                <a:spcPct val="110000"/>
              </a:lnSpc>
              <a:spcBef>
                <a:spcPts val="600"/>
              </a:spcBef>
              <a:spcAft>
                <a:spcPts val="0"/>
              </a:spcAft>
              <a:buClr>
                <a:srgbClr val="741B47"/>
              </a:buClr>
              <a:buSzPts val="1800"/>
              <a:buChar char="▹"/>
              <a:defRPr sz="1800"/>
            </a:lvl4pPr>
            <a:lvl5pPr indent="-342900" lvl="4" marL="2286000" algn="l">
              <a:lnSpc>
                <a:spcPct val="110000"/>
              </a:lnSpc>
              <a:spcBef>
                <a:spcPts val="600"/>
              </a:spcBef>
              <a:spcAft>
                <a:spcPts val="0"/>
              </a:spcAft>
              <a:buClr>
                <a:srgbClr val="741B47"/>
              </a:buClr>
              <a:buSzPts val="1800"/>
              <a:buChar char="▹"/>
              <a:defRPr sz="1800"/>
            </a:lvl5pPr>
            <a:lvl6pPr indent="-342900" lvl="5" marL="2743200" algn="l">
              <a:lnSpc>
                <a:spcPct val="110000"/>
              </a:lnSpc>
              <a:spcBef>
                <a:spcPts val="600"/>
              </a:spcBef>
              <a:spcAft>
                <a:spcPts val="0"/>
              </a:spcAft>
              <a:buClr>
                <a:srgbClr val="741B47"/>
              </a:buClr>
              <a:buSzPts val="1800"/>
              <a:buChar char="▹"/>
              <a:defRPr sz="1800"/>
            </a:lvl6pPr>
            <a:lvl7pPr indent="-342900" lvl="6" marL="3200400" algn="l">
              <a:lnSpc>
                <a:spcPct val="110000"/>
              </a:lnSpc>
              <a:spcBef>
                <a:spcPts val="600"/>
              </a:spcBef>
              <a:spcAft>
                <a:spcPts val="0"/>
              </a:spcAft>
              <a:buClr>
                <a:srgbClr val="741B47"/>
              </a:buClr>
              <a:buSzPts val="1800"/>
              <a:buChar char="▹"/>
              <a:defRPr sz="1800"/>
            </a:lvl7pPr>
            <a:lvl8pPr indent="-342900" lvl="7" marL="3657600" algn="l">
              <a:lnSpc>
                <a:spcPct val="110000"/>
              </a:lnSpc>
              <a:spcBef>
                <a:spcPts val="600"/>
              </a:spcBef>
              <a:spcAft>
                <a:spcPts val="0"/>
              </a:spcAft>
              <a:buClr>
                <a:srgbClr val="741B47"/>
              </a:buClr>
              <a:buSzPts val="1800"/>
              <a:buChar char="▹"/>
              <a:defRPr sz="1800"/>
            </a:lvl8pPr>
            <a:lvl9pPr indent="-342900" lvl="8" marL="4114800" algn="l">
              <a:lnSpc>
                <a:spcPct val="110000"/>
              </a:lnSpc>
              <a:spcBef>
                <a:spcPts val="600"/>
              </a:spcBef>
              <a:spcAft>
                <a:spcPts val="0"/>
              </a:spcAft>
              <a:buClr>
                <a:srgbClr val="741B47"/>
              </a:buClr>
              <a:buSzPts val="1800"/>
              <a:buChar char="▹"/>
              <a:defRPr sz="1800"/>
            </a:lvl9pPr>
          </a:lstStyle>
          <a:p/>
        </p:txBody>
      </p:sp>
      <p:sp>
        <p:nvSpPr>
          <p:cNvPr id="37" name="Google Shape;37;p6"/>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sp>
        <p:nvSpPr>
          <p:cNvPr id="38" name="Google Shape;38;p6"/>
          <p:cNvSpPr/>
          <p:nvPr/>
        </p:nvSpPr>
        <p:spPr>
          <a:xfrm rot="5400000">
            <a:off x="-100350" y="292998"/>
            <a:ext cx="468600" cy="2679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
          <p:cNvSpPr txBox="1"/>
          <p:nvPr>
            <p:ph type="title"/>
          </p:nvPr>
        </p:nvSpPr>
        <p:spPr>
          <a:xfrm>
            <a:off x="457200" y="192648"/>
            <a:ext cx="5640900" cy="1082700"/>
          </a:xfrm>
          <a:prstGeom prst="rect">
            <a:avLst/>
          </a:prstGeom>
          <a:noFill/>
          <a:ln>
            <a:noFill/>
          </a:ln>
        </p:spPr>
        <p:txBody>
          <a:bodyPr anchorCtr="0" anchor="t" bIns="0" lIns="0" spcFirstLastPara="1" rIns="0" wrap="square" tIns="0">
            <a:noAutofit/>
          </a:bodyPr>
          <a:lstStyle>
            <a:lvl1pPr lvl="0" algn="l">
              <a:lnSpc>
                <a:spcPct val="80000"/>
              </a:lnSpc>
              <a:spcBef>
                <a:spcPts val="0"/>
              </a:spcBef>
              <a:spcAft>
                <a:spcPts val="0"/>
              </a:spcAft>
              <a:buSzPts val="4800"/>
              <a:buNone/>
              <a:defRPr>
                <a:solidFill>
                  <a:srgbClr val="71A0CF"/>
                </a:solidFill>
              </a:defRPr>
            </a:lvl1pPr>
            <a:lvl2pPr lvl="1" algn="l">
              <a:lnSpc>
                <a:spcPct val="80000"/>
              </a:lnSpc>
              <a:spcBef>
                <a:spcPts val="0"/>
              </a:spcBef>
              <a:spcAft>
                <a:spcPts val="0"/>
              </a:spcAft>
              <a:buSzPts val="4800"/>
              <a:buNone/>
              <a:defRPr/>
            </a:lvl2pPr>
            <a:lvl3pPr lvl="2" algn="l">
              <a:lnSpc>
                <a:spcPct val="80000"/>
              </a:lnSpc>
              <a:spcBef>
                <a:spcPts val="0"/>
              </a:spcBef>
              <a:spcAft>
                <a:spcPts val="0"/>
              </a:spcAft>
              <a:buSzPts val="4800"/>
              <a:buNone/>
              <a:defRPr/>
            </a:lvl3pPr>
            <a:lvl4pPr lvl="3" algn="l">
              <a:lnSpc>
                <a:spcPct val="80000"/>
              </a:lnSpc>
              <a:spcBef>
                <a:spcPts val="0"/>
              </a:spcBef>
              <a:spcAft>
                <a:spcPts val="0"/>
              </a:spcAft>
              <a:buSzPts val="4800"/>
              <a:buNone/>
              <a:defRPr/>
            </a:lvl4pPr>
            <a:lvl5pPr lvl="4" algn="l">
              <a:lnSpc>
                <a:spcPct val="80000"/>
              </a:lnSpc>
              <a:spcBef>
                <a:spcPts val="0"/>
              </a:spcBef>
              <a:spcAft>
                <a:spcPts val="0"/>
              </a:spcAft>
              <a:buSzPts val="4800"/>
              <a:buNone/>
              <a:defRPr/>
            </a:lvl5pPr>
            <a:lvl6pPr lvl="5" algn="l">
              <a:lnSpc>
                <a:spcPct val="80000"/>
              </a:lnSpc>
              <a:spcBef>
                <a:spcPts val="0"/>
              </a:spcBef>
              <a:spcAft>
                <a:spcPts val="0"/>
              </a:spcAft>
              <a:buSzPts val="4800"/>
              <a:buNone/>
              <a:defRPr/>
            </a:lvl6pPr>
            <a:lvl7pPr lvl="6" algn="l">
              <a:lnSpc>
                <a:spcPct val="80000"/>
              </a:lnSpc>
              <a:spcBef>
                <a:spcPts val="0"/>
              </a:spcBef>
              <a:spcAft>
                <a:spcPts val="0"/>
              </a:spcAft>
              <a:buSzPts val="4800"/>
              <a:buNone/>
              <a:defRPr/>
            </a:lvl7pPr>
            <a:lvl8pPr lvl="7" algn="l">
              <a:lnSpc>
                <a:spcPct val="80000"/>
              </a:lnSpc>
              <a:spcBef>
                <a:spcPts val="0"/>
              </a:spcBef>
              <a:spcAft>
                <a:spcPts val="0"/>
              </a:spcAft>
              <a:buSzPts val="4800"/>
              <a:buNone/>
              <a:defRPr/>
            </a:lvl8pPr>
            <a:lvl9pPr lvl="8" algn="l">
              <a:lnSpc>
                <a:spcPct val="80000"/>
              </a:lnSpc>
              <a:spcBef>
                <a:spcPts val="0"/>
              </a:spcBef>
              <a:spcAft>
                <a:spcPts val="0"/>
              </a:spcAft>
              <a:buSzPts val="4800"/>
              <a:buNone/>
              <a:defRPr/>
            </a:lvl9pPr>
          </a:lstStyle>
          <a:p/>
        </p:txBody>
      </p:sp>
      <p:pic>
        <p:nvPicPr>
          <p:cNvPr id="40" name="Google Shape;40;p6"/>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41" name="Google Shape;41;p6"/>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42" name="Shape 42"/>
        <p:cNvGrpSpPr/>
        <p:nvPr/>
      </p:nvGrpSpPr>
      <p:grpSpPr>
        <a:xfrm>
          <a:off x="0" y="0"/>
          <a:ext cx="0" cy="0"/>
          <a:chOff x="0" y="0"/>
          <a:chExt cx="0" cy="0"/>
        </a:xfrm>
      </p:grpSpPr>
      <p:sp>
        <p:nvSpPr>
          <p:cNvPr id="43" name="Google Shape;43;p7"/>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44" name="Google Shape;44;p7"/>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45" name="Google Shape;45;p7"/>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46" name="Google Shape;46;p7"/>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52" name="Shape 52"/>
        <p:cNvGrpSpPr/>
        <p:nvPr/>
      </p:nvGrpSpPr>
      <p:grpSpPr>
        <a:xfrm>
          <a:off x="0" y="0"/>
          <a:ext cx="0" cy="0"/>
          <a:chOff x="0" y="0"/>
          <a:chExt cx="0" cy="0"/>
        </a:xfrm>
      </p:grpSpPr>
      <p:sp>
        <p:nvSpPr>
          <p:cNvPr id="53" name="Google Shape;53;p9"/>
          <p:cNvSpPr txBox="1"/>
          <p:nvPr>
            <p:ph type="ctrTitle"/>
          </p:nvPr>
        </p:nvSpPr>
        <p:spPr>
          <a:xfrm>
            <a:off x="1076325" y="1863600"/>
            <a:ext cx="4962600" cy="14163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SzPts val="4800"/>
              <a:buNone/>
              <a:defRPr>
                <a:solidFill>
                  <a:srgbClr val="5190CE"/>
                </a:solidFill>
              </a:defRPr>
            </a:lvl1pPr>
            <a:lvl2pPr lvl="1" rtl="0" algn="l">
              <a:lnSpc>
                <a:spcPct val="90000"/>
              </a:lnSpc>
              <a:spcBef>
                <a:spcPts val="0"/>
              </a:spcBef>
              <a:spcAft>
                <a:spcPts val="0"/>
              </a:spcAft>
              <a:buSzPts val="4800"/>
              <a:buNone/>
              <a:defRPr/>
            </a:lvl2pPr>
            <a:lvl3pPr lvl="2" rtl="0" algn="l">
              <a:lnSpc>
                <a:spcPct val="90000"/>
              </a:lnSpc>
              <a:spcBef>
                <a:spcPts val="0"/>
              </a:spcBef>
              <a:spcAft>
                <a:spcPts val="0"/>
              </a:spcAft>
              <a:buSzPts val="4800"/>
              <a:buNone/>
              <a:defRPr/>
            </a:lvl3pPr>
            <a:lvl4pPr lvl="3" rtl="0" algn="l">
              <a:lnSpc>
                <a:spcPct val="90000"/>
              </a:lnSpc>
              <a:spcBef>
                <a:spcPts val="0"/>
              </a:spcBef>
              <a:spcAft>
                <a:spcPts val="0"/>
              </a:spcAft>
              <a:buSzPts val="4800"/>
              <a:buNone/>
              <a:defRPr/>
            </a:lvl4pPr>
            <a:lvl5pPr lvl="4" rtl="0" algn="l">
              <a:lnSpc>
                <a:spcPct val="90000"/>
              </a:lnSpc>
              <a:spcBef>
                <a:spcPts val="0"/>
              </a:spcBef>
              <a:spcAft>
                <a:spcPts val="0"/>
              </a:spcAft>
              <a:buSzPts val="4800"/>
              <a:buNone/>
              <a:defRPr/>
            </a:lvl5pPr>
            <a:lvl6pPr lvl="5" rtl="0" algn="l">
              <a:lnSpc>
                <a:spcPct val="90000"/>
              </a:lnSpc>
              <a:spcBef>
                <a:spcPts val="0"/>
              </a:spcBef>
              <a:spcAft>
                <a:spcPts val="0"/>
              </a:spcAft>
              <a:buSzPts val="4800"/>
              <a:buNone/>
              <a:defRPr/>
            </a:lvl6pPr>
            <a:lvl7pPr lvl="6" rtl="0" algn="l">
              <a:lnSpc>
                <a:spcPct val="90000"/>
              </a:lnSpc>
              <a:spcBef>
                <a:spcPts val="0"/>
              </a:spcBef>
              <a:spcAft>
                <a:spcPts val="0"/>
              </a:spcAft>
              <a:buSzPts val="4800"/>
              <a:buNone/>
              <a:defRPr/>
            </a:lvl7pPr>
            <a:lvl8pPr lvl="7" rtl="0" algn="l">
              <a:lnSpc>
                <a:spcPct val="90000"/>
              </a:lnSpc>
              <a:spcBef>
                <a:spcPts val="0"/>
              </a:spcBef>
              <a:spcAft>
                <a:spcPts val="0"/>
              </a:spcAft>
              <a:buSzPts val="4800"/>
              <a:buNone/>
              <a:defRPr/>
            </a:lvl8pPr>
            <a:lvl9pPr lvl="8" rtl="0" algn="l">
              <a:lnSpc>
                <a:spcPct val="90000"/>
              </a:lnSpc>
              <a:spcBef>
                <a:spcPts val="0"/>
              </a:spcBef>
              <a:spcAft>
                <a:spcPts val="0"/>
              </a:spcAft>
              <a:buSzPts val="4800"/>
              <a:buNone/>
              <a:defRPr/>
            </a:lvl9pPr>
          </a:lstStyle>
          <a:p/>
        </p:txBody>
      </p:sp>
      <p:sp>
        <p:nvSpPr>
          <p:cNvPr id="54" name="Google Shape;54;p9"/>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 name="Google Shape;55;p9"/>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0"/>
          <p:cNvSpPr/>
          <p:nvPr/>
        </p:nvSpPr>
        <p:spPr>
          <a:xfrm flipH="1">
            <a:off x="8686800" y="4674850"/>
            <a:ext cx="468600" cy="468600"/>
          </a:xfrm>
          <a:prstGeom prst="rtTriangle">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29ED4"/>
              </a:solidFill>
              <a:latin typeface="Arial"/>
              <a:ea typeface="Arial"/>
              <a:cs typeface="Arial"/>
              <a:sym typeface="Arial"/>
            </a:endParaRPr>
          </a:p>
        </p:txBody>
      </p:sp>
      <p:sp>
        <p:nvSpPr>
          <p:cNvPr id="58" name="Google Shape;58;p1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1pPr>
            <a:lvl2pPr indent="0" lvl="1"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2pPr>
            <a:lvl3pPr indent="0" lvl="2"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3pPr>
            <a:lvl4pPr indent="0" lvl="3"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4pPr>
            <a:lvl5pPr indent="0" lvl="4"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5pPr>
            <a:lvl6pPr indent="0" lvl="5"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6pPr>
            <a:lvl7pPr indent="0" lvl="6"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7pPr>
            <a:lvl8pPr indent="0" lvl="7"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8pPr>
            <a:lvl9pPr indent="0" lvl="8" marL="0" rtl="0" algn="r">
              <a:lnSpc>
                <a:spcPct val="100000"/>
              </a:lnSpc>
              <a:spcBef>
                <a:spcPts val="0"/>
              </a:spcBef>
              <a:spcAft>
                <a:spcPts val="0"/>
              </a:spcAft>
              <a:buSzPts val="1200"/>
              <a:buNone/>
              <a:defRPr b="1"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59" name="Google Shape;59;p10"/>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60" name="Shape 60"/>
        <p:cNvGrpSpPr/>
        <p:nvPr/>
      </p:nvGrpSpPr>
      <p:grpSpPr>
        <a:xfrm>
          <a:off x="0" y="0"/>
          <a:ext cx="0" cy="0"/>
          <a:chOff x="0" y="0"/>
          <a:chExt cx="0" cy="0"/>
        </a:xfrm>
      </p:grpSpPr>
      <p:sp>
        <p:nvSpPr>
          <p:cNvPr id="61" name="Google Shape;61;p11"/>
          <p:cNvSpPr txBox="1"/>
          <p:nvPr>
            <p:ph type="ctrTitle"/>
          </p:nvPr>
        </p:nvSpPr>
        <p:spPr>
          <a:xfrm>
            <a:off x="1085850" y="1991850"/>
            <a:ext cx="4676700" cy="11598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SzPts val="4800"/>
              <a:buNone/>
              <a:defRPr sz="4800">
                <a:solidFill>
                  <a:srgbClr val="5B92CA"/>
                </a:solidFill>
              </a:defRPr>
            </a:lvl1pPr>
            <a:lvl2pPr lvl="1" rtl="0" algn="l">
              <a:lnSpc>
                <a:spcPct val="80000"/>
              </a:lnSpc>
              <a:spcBef>
                <a:spcPts val="0"/>
              </a:spcBef>
              <a:spcAft>
                <a:spcPts val="0"/>
              </a:spcAft>
              <a:buSzPts val="4800"/>
              <a:buNone/>
              <a:defRPr sz="4800"/>
            </a:lvl2pPr>
            <a:lvl3pPr lvl="2" rtl="0" algn="l">
              <a:lnSpc>
                <a:spcPct val="80000"/>
              </a:lnSpc>
              <a:spcBef>
                <a:spcPts val="0"/>
              </a:spcBef>
              <a:spcAft>
                <a:spcPts val="0"/>
              </a:spcAft>
              <a:buSzPts val="4800"/>
              <a:buNone/>
              <a:defRPr sz="4800"/>
            </a:lvl3pPr>
            <a:lvl4pPr lvl="3" rtl="0" algn="l">
              <a:lnSpc>
                <a:spcPct val="80000"/>
              </a:lnSpc>
              <a:spcBef>
                <a:spcPts val="0"/>
              </a:spcBef>
              <a:spcAft>
                <a:spcPts val="0"/>
              </a:spcAft>
              <a:buSzPts val="4800"/>
              <a:buNone/>
              <a:defRPr sz="4800"/>
            </a:lvl4pPr>
            <a:lvl5pPr lvl="4" rtl="0" algn="l">
              <a:lnSpc>
                <a:spcPct val="80000"/>
              </a:lnSpc>
              <a:spcBef>
                <a:spcPts val="0"/>
              </a:spcBef>
              <a:spcAft>
                <a:spcPts val="0"/>
              </a:spcAft>
              <a:buSzPts val="4800"/>
              <a:buNone/>
              <a:defRPr sz="4800"/>
            </a:lvl5pPr>
            <a:lvl6pPr lvl="5" rtl="0" algn="l">
              <a:lnSpc>
                <a:spcPct val="80000"/>
              </a:lnSpc>
              <a:spcBef>
                <a:spcPts val="0"/>
              </a:spcBef>
              <a:spcAft>
                <a:spcPts val="0"/>
              </a:spcAft>
              <a:buSzPts val="4800"/>
              <a:buNone/>
              <a:defRPr sz="4800"/>
            </a:lvl6pPr>
            <a:lvl7pPr lvl="6" rtl="0" algn="l">
              <a:lnSpc>
                <a:spcPct val="80000"/>
              </a:lnSpc>
              <a:spcBef>
                <a:spcPts val="0"/>
              </a:spcBef>
              <a:spcAft>
                <a:spcPts val="0"/>
              </a:spcAft>
              <a:buSzPts val="4800"/>
              <a:buNone/>
              <a:defRPr sz="4800"/>
            </a:lvl7pPr>
            <a:lvl8pPr lvl="7" rtl="0" algn="l">
              <a:lnSpc>
                <a:spcPct val="80000"/>
              </a:lnSpc>
              <a:spcBef>
                <a:spcPts val="0"/>
              </a:spcBef>
              <a:spcAft>
                <a:spcPts val="0"/>
              </a:spcAft>
              <a:buSzPts val="4800"/>
              <a:buNone/>
              <a:defRPr sz="4800"/>
            </a:lvl8pPr>
            <a:lvl9pPr lvl="8" rtl="0" algn="l">
              <a:lnSpc>
                <a:spcPct val="80000"/>
              </a:lnSpc>
              <a:spcBef>
                <a:spcPts val="0"/>
              </a:spcBef>
              <a:spcAft>
                <a:spcPts val="0"/>
              </a:spcAft>
              <a:buSzPts val="4800"/>
              <a:buNone/>
              <a:defRPr sz="4800"/>
            </a:lvl9pPr>
          </a:lstStyle>
          <a:p/>
        </p:txBody>
      </p:sp>
      <p:sp>
        <p:nvSpPr>
          <p:cNvPr id="62" name="Google Shape;62;p11"/>
          <p:cNvSpPr txBox="1"/>
          <p:nvPr>
            <p:ph idx="1" type="subTitle"/>
          </p:nvPr>
        </p:nvSpPr>
        <p:spPr>
          <a:xfrm>
            <a:off x="1085850" y="3287726"/>
            <a:ext cx="4676700" cy="383700"/>
          </a:xfrm>
          <a:prstGeom prst="rect">
            <a:avLst/>
          </a:prstGeom>
          <a:noFill/>
          <a:ln>
            <a:noFill/>
          </a:ln>
        </p:spPr>
        <p:txBody>
          <a:bodyPr anchorCtr="0" anchor="t" bIns="0" lIns="0" spcFirstLastPara="1" rIns="0" wrap="square" tIns="0">
            <a:noAutofit/>
          </a:bodyPr>
          <a:lstStyle>
            <a:lvl1pPr lvl="0" rtl="0" algn="l">
              <a:lnSpc>
                <a:spcPct val="110000"/>
              </a:lnSpc>
              <a:spcBef>
                <a:spcPts val="0"/>
              </a:spcBef>
              <a:spcAft>
                <a:spcPts val="0"/>
              </a:spcAft>
              <a:buClr>
                <a:schemeClr val="dk2"/>
              </a:buClr>
              <a:buSzPts val="1800"/>
              <a:buNone/>
              <a:defRPr>
                <a:solidFill>
                  <a:schemeClr val="dk2"/>
                </a:solidFill>
              </a:defRPr>
            </a:lvl1pPr>
            <a:lvl2pPr lvl="1" rtl="0" algn="l">
              <a:lnSpc>
                <a:spcPct val="110000"/>
              </a:lnSpc>
              <a:spcBef>
                <a:spcPts val="0"/>
              </a:spcBef>
              <a:spcAft>
                <a:spcPts val="0"/>
              </a:spcAft>
              <a:buClr>
                <a:schemeClr val="dk2"/>
              </a:buClr>
              <a:buSzPts val="3000"/>
              <a:buNone/>
              <a:defRPr sz="3000">
                <a:solidFill>
                  <a:schemeClr val="dk2"/>
                </a:solidFill>
              </a:defRPr>
            </a:lvl2pPr>
            <a:lvl3pPr lvl="2" rtl="0" algn="l">
              <a:lnSpc>
                <a:spcPct val="110000"/>
              </a:lnSpc>
              <a:spcBef>
                <a:spcPts val="0"/>
              </a:spcBef>
              <a:spcAft>
                <a:spcPts val="0"/>
              </a:spcAft>
              <a:buClr>
                <a:schemeClr val="dk2"/>
              </a:buClr>
              <a:buSzPts val="3000"/>
              <a:buNone/>
              <a:defRPr sz="3000">
                <a:solidFill>
                  <a:schemeClr val="dk2"/>
                </a:solidFill>
              </a:defRPr>
            </a:lvl3pPr>
            <a:lvl4pPr lvl="3" rtl="0" algn="l">
              <a:lnSpc>
                <a:spcPct val="110000"/>
              </a:lnSpc>
              <a:spcBef>
                <a:spcPts val="0"/>
              </a:spcBef>
              <a:spcAft>
                <a:spcPts val="0"/>
              </a:spcAft>
              <a:buClr>
                <a:schemeClr val="dk2"/>
              </a:buClr>
              <a:buSzPts val="3000"/>
              <a:buNone/>
              <a:defRPr sz="3000">
                <a:solidFill>
                  <a:schemeClr val="dk2"/>
                </a:solidFill>
              </a:defRPr>
            </a:lvl4pPr>
            <a:lvl5pPr lvl="4" rtl="0" algn="l">
              <a:lnSpc>
                <a:spcPct val="110000"/>
              </a:lnSpc>
              <a:spcBef>
                <a:spcPts val="0"/>
              </a:spcBef>
              <a:spcAft>
                <a:spcPts val="0"/>
              </a:spcAft>
              <a:buClr>
                <a:schemeClr val="dk2"/>
              </a:buClr>
              <a:buSzPts val="3000"/>
              <a:buNone/>
              <a:defRPr sz="3000">
                <a:solidFill>
                  <a:schemeClr val="dk2"/>
                </a:solidFill>
              </a:defRPr>
            </a:lvl5pPr>
            <a:lvl6pPr lvl="5" rtl="0" algn="l">
              <a:lnSpc>
                <a:spcPct val="110000"/>
              </a:lnSpc>
              <a:spcBef>
                <a:spcPts val="0"/>
              </a:spcBef>
              <a:spcAft>
                <a:spcPts val="0"/>
              </a:spcAft>
              <a:buClr>
                <a:schemeClr val="dk2"/>
              </a:buClr>
              <a:buSzPts val="3000"/>
              <a:buNone/>
              <a:defRPr sz="3000">
                <a:solidFill>
                  <a:schemeClr val="dk2"/>
                </a:solidFill>
              </a:defRPr>
            </a:lvl6pPr>
            <a:lvl7pPr lvl="6" rtl="0" algn="l">
              <a:lnSpc>
                <a:spcPct val="110000"/>
              </a:lnSpc>
              <a:spcBef>
                <a:spcPts val="0"/>
              </a:spcBef>
              <a:spcAft>
                <a:spcPts val="0"/>
              </a:spcAft>
              <a:buClr>
                <a:schemeClr val="dk2"/>
              </a:buClr>
              <a:buSzPts val="3000"/>
              <a:buNone/>
              <a:defRPr sz="3000">
                <a:solidFill>
                  <a:schemeClr val="dk2"/>
                </a:solidFill>
              </a:defRPr>
            </a:lvl7pPr>
            <a:lvl8pPr lvl="7" rtl="0" algn="l">
              <a:lnSpc>
                <a:spcPct val="110000"/>
              </a:lnSpc>
              <a:spcBef>
                <a:spcPts val="0"/>
              </a:spcBef>
              <a:spcAft>
                <a:spcPts val="0"/>
              </a:spcAft>
              <a:buClr>
                <a:schemeClr val="dk2"/>
              </a:buClr>
              <a:buSzPts val="3000"/>
              <a:buNone/>
              <a:defRPr sz="3000">
                <a:solidFill>
                  <a:schemeClr val="dk2"/>
                </a:solidFill>
              </a:defRPr>
            </a:lvl8pPr>
            <a:lvl9pPr lvl="8" rtl="0" algn="l">
              <a:lnSpc>
                <a:spcPct val="110000"/>
              </a:lnSpc>
              <a:spcBef>
                <a:spcPts val="0"/>
              </a:spcBef>
              <a:spcAft>
                <a:spcPts val="0"/>
              </a:spcAft>
              <a:buClr>
                <a:schemeClr val="dk2"/>
              </a:buClr>
              <a:buSzPts val="3000"/>
              <a:buNone/>
              <a:defRPr sz="3000">
                <a:solidFill>
                  <a:schemeClr val="dk2"/>
                </a:solidFill>
              </a:defRPr>
            </a:lvl9pPr>
          </a:lstStyle>
          <a:p/>
        </p:txBody>
      </p:sp>
      <p:sp>
        <p:nvSpPr>
          <p:cNvPr id="63" name="Google Shape;63;p11"/>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 name="Google Shape;64;p11"/>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605600"/>
            <a:ext cx="5640900" cy="1082700"/>
          </a:xfrm>
          <a:prstGeom prst="rect">
            <a:avLst/>
          </a:prstGeom>
          <a:noFill/>
          <a:ln>
            <a:noFill/>
          </a:ln>
        </p:spPr>
        <p:txBody>
          <a:bodyPr anchorCtr="0" anchor="t" bIns="0" lIns="0" spcFirstLastPara="1" rIns="0" wrap="square" tIns="0">
            <a:noAutofit/>
          </a:bodyPr>
          <a:lstStyle>
            <a:lvl1pPr lvl="0"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1pPr>
            <a:lvl2pPr lvl="1"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2pPr>
            <a:lvl3pPr lvl="2"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3pPr>
            <a:lvl4pPr lvl="3"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4pPr>
            <a:lvl5pPr lvl="4"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5pPr>
            <a:lvl6pPr lvl="5"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6pPr>
            <a:lvl7pPr lvl="6"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7pPr>
            <a:lvl8pPr lvl="7"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8pPr>
            <a:lvl9pPr lvl="8"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9pPr>
          </a:lstStyle>
          <a:p/>
        </p:txBody>
      </p:sp>
      <p:sp>
        <p:nvSpPr>
          <p:cNvPr id="7" name="Google Shape;7;p1"/>
          <p:cNvSpPr txBox="1"/>
          <p:nvPr>
            <p:ph idx="1" type="body"/>
          </p:nvPr>
        </p:nvSpPr>
        <p:spPr>
          <a:xfrm>
            <a:off x="457200" y="1995750"/>
            <a:ext cx="5640900" cy="2679000"/>
          </a:xfrm>
          <a:prstGeom prst="rect">
            <a:avLst/>
          </a:prstGeom>
          <a:noFill/>
          <a:ln>
            <a:noFill/>
          </a:ln>
        </p:spPr>
        <p:txBody>
          <a:bodyPr anchorCtr="0" anchor="t" bIns="0" lIns="0" spcFirstLastPara="1" rIns="0" wrap="square" tIns="0">
            <a:noAutofit/>
          </a:bodyPr>
          <a:lstStyle>
            <a:lvl1pPr indent="-342900" lvl="0" marL="4572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1pPr>
            <a:lvl2pPr indent="-342900" lvl="1" marL="9144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2pPr>
            <a:lvl3pPr indent="-342900" lvl="2" marL="13716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3pPr>
            <a:lvl4pPr indent="-355600" lvl="3" marL="1828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4pPr>
            <a:lvl5pPr indent="-355600" lvl="4" marL="22860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5pPr>
            <a:lvl6pPr indent="-355600" lvl="5" marL="27432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6pPr>
            <a:lvl7pPr indent="-355600" lvl="6" marL="32004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7pPr>
            <a:lvl8pPr indent="-355600" lvl="7" marL="36576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8pPr>
            <a:lvl9pPr indent="-355600" lvl="8" marL="4114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9pPr>
          </a:lstStyle>
          <a:p/>
        </p:txBody>
      </p:sp>
      <p:sp>
        <p:nvSpPr>
          <p:cNvPr id="8" name="Google Shape;8;p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9" name="Google Shape;9;p1"/>
          <p:cNvPicPr preferRelativeResize="0"/>
          <p:nvPr/>
        </p:nvPicPr>
        <p:blipFill rotWithShape="1">
          <a:blip r:embed="rId1">
            <a:alphaModFix/>
          </a:blip>
          <a:srcRect b="0" l="0" r="0" t="0"/>
          <a:stretch/>
        </p:blipFill>
        <p:spPr>
          <a:xfrm>
            <a:off x="8766751" y="59900"/>
            <a:ext cx="339175" cy="3745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47" name="Shape 47"/>
        <p:cNvGrpSpPr/>
        <p:nvPr/>
      </p:nvGrpSpPr>
      <p:grpSpPr>
        <a:xfrm>
          <a:off x="0" y="0"/>
          <a:ext cx="0" cy="0"/>
          <a:chOff x="0" y="0"/>
          <a:chExt cx="0" cy="0"/>
        </a:xfrm>
      </p:grpSpPr>
      <p:sp>
        <p:nvSpPr>
          <p:cNvPr id="48" name="Google Shape;48;p8"/>
          <p:cNvSpPr txBox="1"/>
          <p:nvPr>
            <p:ph type="title"/>
          </p:nvPr>
        </p:nvSpPr>
        <p:spPr>
          <a:xfrm>
            <a:off x="457200" y="605600"/>
            <a:ext cx="5640900" cy="1082700"/>
          </a:xfrm>
          <a:prstGeom prst="rect">
            <a:avLst/>
          </a:prstGeom>
          <a:noFill/>
          <a:ln>
            <a:noFill/>
          </a:ln>
        </p:spPr>
        <p:txBody>
          <a:bodyPr anchorCtr="0" anchor="t" bIns="0" lIns="0" spcFirstLastPara="1" rIns="0" wrap="square" tIns="0">
            <a:noAutofit/>
          </a:bodyPr>
          <a:lstStyle>
            <a:lvl1pPr lvl="0"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1pPr>
            <a:lvl2pPr lvl="1"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2pPr>
            <a:lvl3pPr lvl="2"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3pPr>
            <a:lvl4pPr lvl="3"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4pPr>
            <a:lvl5pPr lvl="4"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5pPr>
            <a:lvl6pPr lvl="5"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6pPr>
            <a:lvl7pPr lvl="6"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7pPr>
            <a:lvl8pPr lvl="7"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8pPr>
            <a:lvl9pPr lvl="8" marR="0" rtl="0" algn="l">
              <a:lnSpc>
                <a:spcPct val="80000"/>
              </a:lnSpc>
              <a:spcBef>
                <a:spcPts val="0"/>
              </a:spcBef>
              <a:spcAft>
                <a:spcPts val="0"/>
              </a:spcAft>
              <a:buClr>
                <a:schemeClr val="accent2"/>
              </a:buClr>
              <a:buSzPts val="4800"/>
              <a:buFont typeface="Raleway SemiBold"/>
              <a:buNone/>
              <a:defRPr b="0" i="0" sz="4800" u="none" cap="none" strike="noStrike">
                <a:solidFill>
                  <a:schemeClr val="accent2"/>
                </a:solidFill>
                <a:latin typeface="Raleway SemiBold"/>
                <a:ea typeface="Raleway SemiBold"/>
                <a:cs typeface="Raleway SemiBold"/>
                <a:sym typeface="Raleway SemiBold"/>
              </a:defRPr>
            </a:lvl9pPr>
          </a:lstStyle>
          <a:p/>
        </p:txBody>
      </p:sp>
      <p:sp>
        <p:nvSpPr>
          <p:cNvPr id="49" name="Google Shape;49;p8"/>
          <p:cNvSpPr txBox="1"/>
          <p:nvPr>
            <p:ph idx="1" type="body"/>
          </p:nvPr>
        </p:nvSpPr>
        <p:spPr>
          <a:xfrm>
            <a:off x="457200" y="1995750"/>
            <a:ext cx="5640900" cy="2679000"/>
          </a:xfrm>
          <a:prstGeom prst="rect">
            <a:avLst/>
          </a:prstGeom>
          <a:noFill/>
          <a:ln>
            <a:noFill/>
          </a:ln>
        </p:spPr>
        <p:txBody>
          <a:bodyPr anchorCtr="0" anchor="t" bIns="0" lIns="0" spcFirstLastPara="1" rIns="0" wrap="square" tIns="0">
            <a:noAutofit/>
          </a:bodyPr>
          <a:lstStyle>
            <a:lvl1pPr indent="-342900" lvl="0" marL="4572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1pPr>
            <a:lvl2pPr indent="-342900" lvl="1" marL="9144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2pPr>
            <a:lvl3pPr indent="-342900" lvl="2" marL="1371600" marR="0" rtl="0" algn="l">
              <a:lnSpc>
                <a:spcPct val="110000"/>
              </a:lnSpc>
              <a:spcBef>
                <a:spcPts val="600"/>
              </a:spcBef>
              <a:spcAft>
                <a:spcPts val="0"/>
              </a:spcAft>
              <a:buClr>
                <a:schemeClr val="accent1"/>
              </a:buClr>
              <a:buSzPts val="1800"/>
              <a:buFont typeface="Barlow Light"/>
              <a:buChar char="▹"/>
              <a:defRPr b="0" i="0" sz="2000" u="none" cap="none" strike="noStrike">
                <a:solidFill>
                  <a:schemeClr val="dk1"/>
                </a:solidFill>
                <a:latin typeface="Barlow Light"/>
                <a:ea typeface="Barlow Light"/>
                <a:cs typeface="Barlow Light"/>
                <a:sym typeface="Barlow Light"/>
              </a:defRPr>
            </a:lvl3pPr>
            <a:lvl4pPr indent="-355600" lvl="3" marL="1828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4pPr>
            <a:lvl5pPr indent="-355600" lvl="4" marL="22860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5pPr>
            <a:lvl6pPr indent="-355600" lvl="5" marL="27432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6pPr>
            <a:lvl7pPr indent="-355600" lvl="6" marL="32004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7pPr>
            <a:lvl8pPr indent="-355600" lvl="7" marL="36576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8pPr>
            <a:lvl9pPr indent="-355600" lvl="8" marL="4114800" marR="0" rtl="0" algn="l">
              <a:lnSpc>
                <a:spcPct val="110000"/>
              </a:lnSpc>
              <a:spcBef>
                <a:spcPts val="600"/>
              </a:spcBef>
              <a:spcAft>
                <a:spcPts val="0"/>
              </a:spcAft>
              <a:buClr>
                <a:schemeClr val="dk1"/>
              </a:buClr>
              <a:buSzPts val="2000"/>
              <a:buFont typeface="Barlow Light"/>
              <a:buChar char="▹"/>
              <a:defRPr b="0" i="0" sz="2000" u="none" cap="none" strike="noStrike">
                <a:solidFill>
                  <a:schemeClr val="dk1"/>
                </a:solidFill>
                <a:latin typeface="Barlow Light"/>
                <a:ea typeface="Barlow Light"/>
                <a:cs typeface="Barlow Light"/>
                <a:sym typeface="Barlow Light"/>
              </a:defRPr>
            </a:lvl9pPr>
          </a:lstStyle>
          <a:p/>
        </p:txBody>
      </p:sp>
      <p:sp>
        <p:nvSpPr>
          <p:cNvPr id="50" name="Google Shape;50;p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tr-TR"/>
              <a:t>‹#›</a:t>
            </a:fld>
            <a:endParaRPr/>
          </a:p>
        </p:txBody>
      </p:sp>
      <p:pic>
        <p:nvPicPr>
          <p:cNvPr id="51" name="Google Shape;51;p8"/>
          <p:cNvPicPr preferRelativeResize="0"/>
          <p:nvPr/>
        </p:nvPicPr>
        <p:blipFill rotWithShape="1">
          <a:blip r:embed="rId1">
            <a:alphaModFix/>
          </a:blip>
          <a:srcRect b="0" l="0" r="0" t="0"/>
          <a:stretch/>
        </p:blipFill>
        <p:spPr>
          <a:xfrm>
            <a:off x="8766750" y="38150"/>
            <a:ext cx="339175" cy="3745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4" r:id="rId2"/>
    <p:sldLayoutId id="2147483655" r:id="rId3"/>
    <p:sldLayoutId id="2147483656" r:id="rId4"/>
    <p:sldLayoutId id="2147483657" r:id="rId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www.computerhope.com/jargon/c/command.htm"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4" Type="http://schemas.openxmlformats.org/officeDocument/2006/relationships/image" Target="../media/image13.png"/><Relationship Id="rId5" Type="http://schemas.openxmlformats.org/officeDocument/2006/relationships/hyperlink" Target="http://dontchangethislink.peardeckmagic.zone?eyJ0eXBlIjoiZ29vZ2xlLXNsaWRlcy1hZGRvbi1yZXNwb25zZS1mb290ZXIiLCJsYXN0RWRpdGVkQnkiOiIxMDQxNTgwNDc2NjYwMjcxNzIyOTQiLCJwcmVzZW50YXRpb25JZCI6IjFmRGRJT2cyVE9RTDRZaENDNUFyUmxvWHpLYWNHRUEwU3paQ0JhOGV2OHJVIiwiY29udGVudElkIjoiY3VzdG9tLXJlc3BvbnNlLWZyZWVSZXNwb25zZS10ZXh0Iiwic2xpZGVJZCI6Imc3MjM2ZjM0OTNmXzFfODciLCJjb250ZW50SW5zdGFuY2VJZCI6IjFmRGRJT2cyVE9RTDRZaENDNUFyUmxvWHpLYWNHRUEwU3paQ0JhOGV2OHJVLzVjYWNjYzg5LWE0OTctNGRiNS1iODNmLTczOGJhMWVlZGQ1YSJ9pearId=magic-pear-metadata-identifier" TargetMode="External"/><Relationship Id="rId6"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hyperlink" Target="http://dontchangethislink.peardeckmagic.zone?eyJ0eXBlIjoiZ29vZ2xlLXNsaWRlcy1hZGRvbi1yZXNwb25zZS1mb290ZXIiLCJsYXN0RWRpdGVkQnkiOiIxMDQxNTgwNDc2NjYwMjcxNzIyOTQiLCJwcmVzZW50YXRpb25JZCI6IjFmRGRJT2cyVE9RTDRZaENDNUFyUmxvWHpLYWNHRUEwU3paQ0JhOGV2OHJVIiwiY29udGVudElkIjoiY3VzdG9tLXJlc3BvbnNlLWZyZWVSZXNwb25zZS10ZXh0Iiwic2xpZGVJZCI6Imc3MjM2ZjM0OTNmXzFfODciLCJjb250ZW50SW5zdGFuY2VJZCI6IjFmRGRJT2cyVE9RTDRZaENDNUFyUmxvWHpLYWNHRUEwU3paQ0JhOGV2OHJVLzVjYWNjYzg5LWE0OTctNGRiNS1iODNmLTczOGJhMWVlZGQ1YSJ9pearId=magic-pear-metadata-identifier" TargetMode="Externa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30.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31.png"/><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32.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4" Type="http://schemas.openxmlformats.org/officeDocument/2006/relationships/image" Target="../media/image13.png"/><Relationship Id="rId5" Type="http://schemas.openxmlformats.org/officeDocument/2006/relationships/hyperlink" Target="http://dontchangethislink.peardeckmagic.zone?eyJ0eXBlIjoiZ29vZ2xlLXNsaWRlcy1hZGRvbi1yZXNwb25zZS1mb290ZXIiLCJsYXN0RWRpdGVkQnkiOiIxMDQxNTgwNDc2NjYwMjcxNzIyOTQiLCJwcmVzZW50YXRpb25JZCI6IjFmRGRJT2cyVE9RTDRZaENDNUFyUmxvWHpLYWNHRUEwU3paQ0JhOGV2OHJVIiwiY29udGVudElkIjoiY3VzdG9tLXJlc3BvbnNlLWZyZWVSZXNwb25zZS10ZXh0Iiwic2xpZGVJZCI6Imc3MjM2ZjM0OTNmXzFfODciLCJjb250ZW50SW5zdGFuY2VJZCI6IjFmRGRJT2cyVE9RTDRZaENDNUFyUmxvWHpLYWNHRUEwU3paQ0JhOGV2OHJVLzVjYWNjYzg5LWE0OTctNGRiNS1iODNmLTczOGJhMWVlZGQ1YSJ9pearId=magic-pear-metadata-identifier"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 Id="rId3" Type="http://schemas.openxmlformats.org/officeDocument/2006/relationships/hyperlink" Target="http://dontchangethislink.peardeckmagic.zone?eyJ0eXBlIjoiZnJlZVJlc3BvbnNlLXRleHQiLCJkcmFnZ2FibGVzIjpbeyJpZCI6ImRyYWdnYWJsZTAiLCJ0eXBlIjoiaWNvbiIsImljb24iOnsiaWQiOiJkZWZhdWx0LWNpcmNsZSJ9LCJjb2xvciI6IiNENTFEMjgifV0sImRyYWdnYWJsZVNpemUiOjEyLjU1LCJlbWJlZGRhYmxlVXJsIjoiaHR0cHM6Ly8iLCJhbnN3ZXJzIjpbXX0=pearId=magic-pear-shape-identifier" TargetMode="External"/><Relationship Id="rId4" Type="http://schemas.openxmlformats.org/officeDocument/2006/relationships/image" Target="../media/image13.png"/><Relationship Id="rId5" Type="http://schemas.openxmlformats.org/officeDocument/2006/relationships/hyperlink" Target="http://dontchangethislink.peardeckmagic.zone?eyJ0eXBlIjoiZ29vZ2xlLXNsaWRlcy1hZGRvbi1yZXNwb25zZS1mb290ZXIiLCJsYXN0RWRpdGVkQnkiOiIxMDQxNTgwNDc2NjYwMjcxNzIyOTQiLCJwcmVzZW50YXRpb25JZCI6IjFmRGRJT2cyVE9RTDRZaENDNUFyUmxvWHpLYWNHRUEwU3paQ0JhOGV2OHJVIiwiY29udGVudElkIjoiY3VzdG9tLXJlc3BvbnNlLWZyZWVSZXNwb25zZS10ZXh0Iiwic2xpZGVJZCI6Imc3MjM2ZjM0OTNmXzFfODciLCJjb250ZW50SW5zdGFuY2VJZCI6IjFmRGRJT2cyVE9RTDRZaENDNUFyUmxvWHpLYWNHRUEwU3paQ0JhOGV2OHJVLzVjYWNjYzg5LWE0OTctNGRiNS1iODNmLTczOGJhMWVlZGQ1YSJ9pearId=magic-pear-metadata-identifier"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3"/>
          <p:cNvPicPr preferRelativeResize="0"/>
          <p:nvPr/>
        </p:nvPicPr>
        <p:blipFill rotWithShape="1">
          <a:blip r:embed="rId3">
            <a:alphaModFix/>
          </a:blip>
          <a:srcRect b="0" l="34537" r="0" t="0"/>
          <a:stretch/>
        </p:blipFill>
        <p:spPr>
          <a:xfrm>
            <a:off x="6605547" y="1576350"/>
            <a:ext cx="2319449" cy="1990801"/>
          </a:xfrm>
          <a:prstGeom prst="rect">
            <a:avLst/>
          </a:prstGeom>
          <a:noFill/>
          <a:ln>
            <a:noFill/>
          </a:ln>
        </p:spPr>
      </p:pic>
      <p:sp>
        <p:nvSpPr>
          <p:cNvPr id="77" name="Google Shape;77;p13"/>
          <p:cNvSpPr txBox="1"/>
          <p:nvPr/>
        </p:nvSpPr>
        <p:spPr>
          <a:xfrm>
            <a:off x="1277275" y="1475226"/>
            <a:ext cx="4554900" cy="20415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b="1" lang="tr-TR" sz="4000">
                <a:solidFill>
                  <a:srgbClr val="741B47"/>
                </a:solidFill>
                <a:latin typeface="Raleway"/>
                <a:ea typeface="Raleway"/>
                <a:cs typeface="Raleway"/>
                <a:sym typeface="Raleway"/>
              </a:rPr>
              <a:t>Linux Plus</a:t>
            </a:r>
            <a:endParaRPr b="1" sz="4000">
              <a:solidFill>
                <a:srgbClr val="741B47"/>
              </a:solidFill>
              <a:latin typeface="Raleway"/>
              <a:ea typeface="Raleway"/>
              <a:cs typeface="Raleway"/>
              <a:sym typeface="Raleway"/>
            </a:endParaRPr>
          </a:p>
          <a:p>
            <a:pPr indent="0" lvl="0" marL="0" rtl="0" algn="ctr">
              <a:lnSpc>
                <a:spcPct val="115000"/>
              </a:lnSpc>
              <a:spcBef>
                <a:spcPts val="0"/>
              </a:spcBef>
              <a:spcAft>
                <a:spcPts val="0"/>
              </a:spcAft>
              <a:buNone/>
            </a:pPr>
            <a:r>
              <a:rPr lang="tr-TR" sz="2500">
                <a:solidFill>
                  <a:srgbClr val="741B47"/>
                </a:solidFill>
                <a:latin typeface="Raleway Medium"/>
                <a:ea typeface="Raleway Medium"/>
                <a:cs typeface="Raleway Medium"/>
                <a:sym typeface="Raleway Medium"/>
              </a:rPr>
              <a:t>for</a:t>
            </a:r>
            <a:endParaRPr sz="2500">
              <a:solidFill>
                <a:srgbClr val="741B47"/>
              </a:solidFill>
              <a:latin typeface="Raleway Medium"/>
              <a:ea typeface="Raleway Medium"/>
              <a:cs typeface="Raleway Medium"/>
              <a:sym typeface="Raleway Medium"/>
            </a:endParaRPr>
          </a:p>
          <a:p>
            <a:pPr indent="0" lvl="0" marL="0" rtl="0" algn="ctr">
              <a:lnSpc>
                <a:spcPct val="115000"/>
              </a:lnSpc>
              <a:spcBef>
                <a:spcPts val="0"/>
              </a:spcBef>
              <a:spcAft>
                <a:spcPts val="0"/>
              </a:spcAft>
              <a:buNone/>
            </a:pPr>
            <a:r>
              <a:rPr b="1" lang="tr-TR" sz="4000">
                <a:solidFill>
                  <a:srgbClr val="741B47"/>
                </a:solidFill>
                <a:latin typeface="Raleway"/>
                <a:ea typeface="Raleway"/>
                <a:cs typeface="Raleway"/>
                <a:sym typeface="Raleway"/>
              </a:rPr>
              <a:t>AWS and DevOps</a:t>
            </a:r>
            <a:endParaRPr b="1" sz="4000">
              <a:solidFill>
                <a:srgbClr val="741B47"/>
              </a:solidFill>
              <a:latin typeface="Raleway"/>
              <a:ea typeface="Raleway"/>
              <a:cs typeface="Raleway"/>
              <a:sym typeface="Raleway"/>
            </a:endParaRPr>
          </a:p>
          <a:p>
            <a:pPr indent="0" lvl="0" marL="0" rtl="0" algn="ctr">
              <a:lnSpc>
                <a:spcPct val="115000"/>
              </a:lnSpc>
              <a:spcBef>
                <a:spcPts val="0"/>
              </a:spcBef>
              <a:spcAft>
                <a:spcPts val="0"/>
              </a:spcAft>
              <a:buNone/>
            </a:pPr>
            <a:r>
              <a:rPr lang="tr-TR" sz="2800">
                <a:latin typeface="Raleway Medium"/>
                <a:ea typeface="Raleway Medium"/>
                <a:cs typeface="Raleway Medium"/>
                <a:sym typeface="Raleway Medium"/>
              </a:rPr>
              <a:t>Session - 5</a:t>
            </a:r>
            <a:endParaRPr sz="2800">
              <a:latin typeface="Raleway Medium"/>
              <a:ea typeface="Raleway Medium"/>
              <a:cs typeface="Raleway Medium"/>
              <a:sym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52" name="Google Shape;152;p22"/>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The Bash prompt</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None/>
            </a:pPr>
            <a:r>
              <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SzPts val="4800"/>
              <a:buNone/>
            </a:pPr>
            <a:r>
              <a:t/>
            </a:r>
            <a:endParaRPr sz="4000">
              <a:solidFill>
                <a:srgbClr val="741B47"/>
              </a:solidFill>
              <a:latin typeface="Raleway Medium"/>
              <a:ea typeface="Raleway Medium"/>
              <a:cs typeface="Raleway Medium"/>
              <a:sym typeface="Raleway Medium"/>
            </a:endParaRPr>
          </a:p>
        </p:txBody>
      </p:sp>
      <p:sp>
        <p:nvSpPr>
          <p:cNvPr id="153" name="Google Shape;153;p22"/>
          <p:cNvSpPr txBox="1"/>
          <p:nvPr/>
        </p:nvSpPr>
        <p:spPr>
          <a:xfrm>
            <a:off x="261900" y="1414775"/>
            <a:ext cx="4106400" cy="1961400"/>
          </a:xfrm>
          <a:prstGeom prst="rect">
            <a:avLst/>
          </a:prstGeom>
          <a:noFill/>
          <a:ln>
            <a:noFill/>
          </a:ln>
        </p:spPr>
        <p:txBody>
          <a:bodyPr anchorCtr="0" anchor="t" bIns="91425" lIns="91425" spcFirstLastPara="1" rIns="91425" wrap="square" tIns="91425">
            <a:spAutoFit/>
          </a:bodyPr>
          <a:lstStyle/>
          <a:p>
            <a:pPr indent="-336550" lvl="0" marL="457200" rtl="0" algn="just">
              <a:spcBef>
                <a:spcPts val="0"/>
              </a:spcBef>
              <a:spcAft>
                <a:spcPts val="0"/>
              </a:spcAft>
              <a:buSzPts val="1700"/>
              <a:buChar char="●"/>
            </a:pPr>
            <a:r>
              <a:rPr lang="tr-TR" sz="1700">
                <a:highlight>
                  <a:srgbClr val="FFFFFF"/>
                </a:highlight>
              </a:rPr>
              <a:t>A prompt is text or symbols used to represent the system's readiness to perform the next </a:t>
            </a:r>
            <a:r>
              <a:rPr lang="tr-TR" sz="1700">
                <a:highlight>
                  <a:srgbClr val="FFFFFF"/>
                </a:highlight>
                <a:uFill>
                  <a:noFill/>
                </a:uFill>
                <a:hlinkClick r:id="rId3"/>
              </a:rPr>
              <a:t>command</a:t>
            </a:r>
            <a:r>
              <a:rPr lang="tr-TR" sz="1700">
                <a:highlight>
                  <a:srgbClr val="FFFFFF"/>
                </a:highlight>
              </a:rPr>
              <a:t>.</a:t>
            </a:r>
            <a:endParaRPr sz="1700">
              <a:highlight>
                <a:srgbClr val="FFFFFF"/>
              </a:highlight>
            </a:endParaRPr>
          </a:p>
          <a:p>
            <a:pPr indent="-336550" lvl="0" marL="457200" marR="152400" rtl="0" algn="just">
              <a:lnSpc>
                <a:spcPct val="115000"/>
              </a:lnSpc>
              <a:spcBef>
                <a:spcPts val="1000"/>
              </a:spcBef>
              <a:spcAft>
                <a:spcPts val="1000"/>
              </a:spcAft>
              <a:buSzPts val="1700"/>
              <a:buChar char="●"/>
            </a:pPr>
            <a:r>
              <a:rPr b="1" lang="tr-TR" sz="1700">
                <a:highlight>
                  <a:srgbClr val="FFFFFF"/>
                </a:highlight>
              </a:rPr>
              <a:t>PS1 </a:t>
            </a:r>
            <a:r>
              <a:rPr lang="tr-TR" sz="1700">
                <a:highlight>
                  <a:srgbClr val="FFFFFF"/>
                </a:highlight>
              </a:rPr>
              <a:t>variable</a:t>
            </a:r>
            <a:r>
              <a:rPr b="1" lang="tr-TR" sz="1700">
                <a:highlight>
                  <a:srgbClr val="FFFFFF"/>
                </a:highlight>
              </a:rPr>
              <a:t> </a:t>
            </a:r>
            <a:r>
              <a:rPr lang="tr-TR" sz="1700">
                <a:highlight>
                  <a:srgbClr val="FFFFFF"/>
                </a:highlight>
              </a:rPr>
              <a:t>stands for "Prompt String One" and represents t</a:t>
            </a:r>
            <a:r>
              <a:rPr lang="tr-TR" sz="1700">
                <a:highlight>
                  <a:srgbClr val="FFFFFF"/>
                </a:highlight>
              </a:rPr>
              <a:t>he primary prompt string.</a:t>
            </a:r>
            <a:endParaRPr sz="1700">
              <a:highlight>
                <a:srgbClr val="FFFFFF"/>
              </a:highlight>
            </a:endParaRPr>
          </a:p>
        </p:txBody>
      </p:sp>
      <p:pic>
        <p:nvPicPr>
          <p:cNvPr id="154" name="Google Shape;154;p22"/>
          <p:cNvPicPr preferRelativeResize="0"/>
          <p:nvPr/>
        </p:nvPicPr>
        <p:blipFill>
          <a:blip r:embed="rId4">
            <a:alphaModFix/>
          </a:blip>
          <a:stretch>
            <a:fillRect/>
          </a:stretch>
        </p:blipFill>
        <p:spPr>
          <a:xfrm>
            <a:off x="4674350" y="1439200"/>
            <a:ext cx="4205077" cy="1912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60" name="Google Shape;160;p23"/>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The Bash prompt</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None/>
            </a:pPr>
            <a:r>
              <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SzPts val="4800"/>
              <a:buNone/>
            </a:pPr>
            <a:r>
              <a:t/>
            </a:r>
            <a:endParaRPr sz="4000">
              <a:solidFill>
                <a:srgbClr val="741B47"/>
              </a:solidFill>
              <a:latin typeface="Raleway Medium"/>
              <a:ea typeface="Raleway Medium"/>
              <a:cs typeface="Raleway Medium"/>
              <a:sym typeface="Raleway Medium"/>
            </a:endParaRPr>
          </a:p>
        </p:txBody>
      </p:sp>
      <p:pic>
        <p:nvPicPr>
          <p:cNvPr id="161" name="Google Shape;161;p23"/>
          <p:cNvPicPr preferRelativeResize="0"/>
          <p:nvPr/>
        </p:nvPicPr>
        <p:blipFill>
          <a:blip r:embed="rId3">
            <a:alphaModFix/>
          </a:blip>
          <a:stretch>
            <a:fillRect/>
          </a:stretch>
        </p:blipFill>
        <p:spPr>
          <a:xfrm>
            <a:off x="323000" y="1687200"/>
            <a:ext cx="8142701" cy="2731800"/>
          </a:xfrm>
          <a:prstGeom prst="rect">
            <a:avLst/>
          </a:prstGeom>
          <a:noFill/>
          <a:ln>
            <a:noFill/>
          </a:ln>
        </p:spPr>
      </p:pic>
      <p:sp>
        <p:nvSpPr>
          <p:cNvPr id="162" name="Google Shape;162;p23"/>
          <p:cNvSpPr txBox="1"/>
          <p:nvPr/>
        </p:nvSpPr>
        <p:spPr>
          <a:xfrm>
            <a:off x="431800" y="955400"/>
            <a:ext cx="7074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700">
                <a:highlight>
                  <a:srgbClr val="FFFFFF"/>
                </a:highlight>
              </a:rPr>
              <a:t>BASH prompt can be easily changed by modifying bash </a:t>
            </a:r>
            <a:r>
              <a:rPr lang="tr-TR" sz="1600">
                <a:solidFill>
                  <a:srgbClr val="DD0055"/>
                </a:solidFill>
                <a:highlight>
                  <a:srgbClr val="FAFAFA"/>
                </a:highlight>
                <a:latin typeface="Courier New"/>
                <a:ea typeface="Courier New"/>
                <a:cs typeface="Courier New"/>
                <a:sym typeface="Courier New"/>
              </a:rPr>
              <a:t>PS1</a:t>
            </a:r>
            <a:r>
              <a:rPr lang="tr-TR" sz="1700">
                <a:highlight>
                  <a:srgbClr val="FFFFFF"/>
                </a:highlight>
              </a:rPr>
              <a:t> variable.</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idx="12" type="sldNum"/>
          </p:nvPr>
        </p:nvSpPr>
        <p:spPr>
          <a:xfrm>
            <a:off x="8791900" y="46571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68" name="Google Shape;168;p24"/>
          <p:cNvSpPr txBox="1"/>
          <p:nvPr>
            <p:ph type="title"/>
          </p:nvPr>
        </p:nvSpPr>
        <p:spPr>
          <a:xfrm>
            <a:off x="574675" y="1942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The Bash prompt</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None/>
            </a:pPr>
            <a:r>
              <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SzPts val="4800"/>
              <a:buNone/>
            </a:pPr>
            <a:r>
              <a:t/>
            </a:r>
            <a:endParaRPr sz="4000">
              <a:solidFill>
                <a:srgbClr val="741B47"/>
              </a:solidFill>
              <a:latin typeface="Raleway Medium"/>
              <a:ea typeface="Raleway Medium"/>
              <a:cs typeface="Raleway Medium"/>
              <a:sym typeface="Raleway Medium"/>
            </a:endParaRPr>
          </a:p>
        </p:txBody>
      </p:sp>
      <p:graphicFrame>
        <p:nvGraphicFramePr>
          <p:cNvPr id="169" name="Google Shape;169;p24"/>
          <p:cNvGraphicFramePr/>
          <p:nvPr/>
        </p:nvGraphicFramePr>
        <p:xfrm>
          <a:off x="437138" y="1216221"/>
          <a:ext cx="3000000" cy="3000000"/>
        </p:xfrm>
        <a:graphic>
          <a:graphicData uri="http://schemas.openxmlformats.org/drawingml/2006/table">
            <a:tbl>
              <a:tblPr>
                <a:noFill/>
                <a:tableStyleId>{E65C2D65-0CEB-4FCE-A3B4-2F184B425C7D}</a:tableStyleId>
              </a:tblPr>
              <a:tblGrid>
                <a:gridCol w="1709600"/>
                <a:gridCol w="6560100"/>
              </a:tblGrid>
              <a:tr h="396225">
                <a:tc>
                  <a:txBody>
                    <a:bodyPr/>
                    <a:lstStyle/>
                    <a:p>
                      <a:pPr indent="0" lvl="0" marL="0" rtl="0" algn="ctr">
                        <a:spcBef>
                          <a:spcPts val="0"/>
                        </a:spcBef>
                        <a:spcAft>
                          <a:spcPts val="0"/>
                        </a:spcAft>
                        <a:buNone/>
                      </a:pPr>
                      <a:r>
                        <a:rPr b="1" lang="tr-TR" sz="1200"/>
                        <a:t>Special Character</a:t>
                      </a:r>
                      <a:endParaRPr b="1" sz="1200"/>
                    </a:p>
                  </a:txBody>
                  <a:tcPr marT="91425" marB="91425" marR="91425" marL="91425">
                    <a:solidFill>
                      <a:srgbClr val="EAD1DC"/>
                    </a:solidFill>
                  </a:tcPr>
                </a:tc>
                <a:tc>
                  <a:txBody>
                    <a:bodyPr/>
                    <a:lstStyle/>
                    <a:p>
                      <a:pPr indent="0" lvl="0" marL="0" rtl="0" algn="l">
                        <a:spcBef>
                          <a:spcPts val="0"/>
                        </a:spcBef>
                        <a:spcAft>
                          <a:spcPts val="0"/>
                        </a:spcAft>
                        <a:buNone/>
                      </a:pPr>
                      <a:r>
                        <a:rPr b="1" lang="tr-TR" sz="1200"/>
                        <a:t>Explanation</a:t>
                      </a:r>
                      <a:endParaRPr b="1" sz="1200"/>
                    </a:p>
                  </a:txBody>
                  <a:tcPr marT="91425" marB="91425" marR="91425" marL="91425">
                    <a:solidFill>
                      <a:srgbClr val="EAD1DC"/>
                    </a:solidFill>
                  </a:tcPr>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\d</a:t>
                      </a:r>
                      <a:endParaRPr>
                        <a:latin typeface="Barlow Light"/>
                        <a:ea typeface="Barlow Light"/>
                        <a:cs typeface="Barlow Light"/>
                        <a:sym typeface="Barlow Light"/>
                      </a:endParaRPr>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 The date  in  "Weekday  Month  Date"  format  (e.g., "Sun Apr 12")</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\h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hostname up to the first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\H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hostname</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\s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name  of  the shell, the basename of $0 (the portion following the final slash)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 \t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current time in 24-hour HH:MM:SS format</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\T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current time in 12-hour HH:MM:SS format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current time in 12-hour am/pm format</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\u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username of the current user              </a:t>
                      </a:r>
                      <a:endParaRPr sz="1200"/>
                    </a:p>
                  </a:txBody>
                  <a:tcPr marT="91425" marB="91425" marR="91425" marL="91425"/>
                </a:tc>
              </a:tr>
            </a:tbl>
          </a:graphicData>
        </a:graphic>
      </p:graphicFrame>
      <p:sp>
        <p:nvSpPr>
          <p:cNvPr id="170" name="Google Shape;170;p24"/>
          <p:cNvSpPr txBox="1"/>
          <p:nvPr/>
        </p:nvSpPr>
        <p:spPr>
          <a:xfrm>
            <a:off x="354700" y="566300"/>
            <a:ext cx="8493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700">
                <a:highlight>
                  <a:srgbClr val="FFFFFF"/>
                </a:highlight>
              </a:rPr>
              <a:t>Bash prompt can be customized by using special characters. Here is the most used characters and their meaning.</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idx="12" type="sldNum"/>
          </p:nvPr>
        </p:nvSpPr>
        <p:spPr>
          <a:xfrm>
            <a:off x="8791900" y="46571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76" name="Google Shape;176;p25"/>
          <p:cNvSpPr txBox="1"/>
          <p:nvPr>
            <p:ph type="title"/>
          </p:nvPr>
        </p:nvSpPr>
        <p:spPr>
          <a:xfrm>
            <a:off x="574675" y="1942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The Bash prompt</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None/>
            </a:pPr>
            <a:r>
              <a:t/>
            </a:r>
            <a:endParaRPr sz="4000">
              <a:solidFill>
                <a:srgbClr val="741B47"/>
              </a:solidFill>
              <a:latin typeface="Raleway Medium"/>
              <a:ea typeface="Raleway Medium"/>
              <a:cs typeface="Raleway Medium"/>
              <a:sym typeface="Raleway Medium"/>
            </a:endParaRPr>
          </a:p>
          <a:p>
            <a:pPr indent="0" lvl="0" marL="0" rtl="0" algn="l">
              <a:lnSpc>
                <a:spcPct val="80000"/>
              </a:lnSpc>
              <a:spcBef>
                <a:spcPts val="0"/>
              </a:spcBef>
              <a:spcAft>
                <a:spcPts val="0"/>
              </a:spcAft>
              <a:buSzPts val="4800"/>
              <a:buNone/>
            </a:pPr>
            <a:r>
              <a:t/>
            </a:r>
            <a:endParaRPr sz="4000">
              <a:solidFill>
                <a:srgbClr val="741B47"/>
              </a:solidFill>
              <a:latin typeface="Raleway Medium"/>
              <a:ea typeface="Raleway Medium"/>
              <a:cs typeface="Raleway Medium"/>
              <a:sym typeface="Raleway Medium"/>
            </a:endParaRPr>
          </a:p>
        </p:txBody>
      </p:sp>
      <p:graphicFrame>
        <p:nvGraphicFramePr>
          <p:cNvPr id="177" name="Google Shape;177;p25"/>
          <p:cNvGraphicFramePr/>
          <p:nvPr/>
        </p:nvGraphicFramePr>
        <p:xfrm>
          <a:off x="437138" y="1655310"/>
          <a:ext cx="3000000" cy="3000000"/>
        </p:xfrm>
        <a:graphic>
          <a:graphicData uri="http://schemas.openxmlformats.org/drawingml/2006/table">
            <a:tbl>
              <a:tblPr>
                <a:noFill/>
                <a:tableStyleId>{E65C2D65-0CEB-4FCE-A3B4-2F184B425C7D}</a:tableStyleId>
              </a:tblPr>
              <a:tblGrid>
                <a:gridCol w="1709600"/>
                <a:gridCol w="6560100"/>
              </a:tblGrid>
              <a:tr h="396225">
                <a:tc>
                  <a:txBody>
                    <a:bodyPr/>
                    <a:lstStyle/>
                    <a:p>
                      <a:pPr indent="0" lvl="0" marL="0" rtl="0" algn="ctr">
                        <a:spcBef>
                          <a:spcPts val="0"/>
                        </a:spcBef>
                        <a:spcAft>
                          <a:spcPts val="0"/>
                        </a:spcAft>
                        <a:buNone/>
                      </a:pPr>
                      <a:r>
                        <a:rPr b="1" lang="tr-TR" sz="1200"/>
                        <a:t>Special Character</a:t>
                      </a:r>
                      <a:endParaRPr b="1" sz="1200"/>
                    </a:p>
                  </a:txBody>
                  <a:tcPr marT="91425" marB="91425" marR="91425" marL="91425">
                    <a:solidFill>
                      <a:srgbClr val="EAD1DC"/>
                    </a:solidFill>
                  </a:tcPr>
                </a:tc>
                <a:tc>
                  <a:txBody>
                    <a:bodyPr/>
                    <a:lstStyle/>
                    <a:p>
                      <a:pPr indent="0" lvl="0" marL="0" rtl="0" algn="l">
                        <a:spcBef>
                          <a:spcPts val="0"/>
                        </a:spcBef>
                        <a:spcAft>
                          <a:spcPts val="0"/>
                        </a:spcAft>
                        <a:buNone/>
                      </a:pPr>
                      <a:r>
                        <a:rPr b="1" lang="tr-TR" sz="1200"/>
                        <a:t>Explanation</a:t>
                      </a:r>
                      <a:endParaRPr b="1" sz="1200"/>
                    </a:p>
                  </a:txBody>
                  <a:tcPr marT="91425" marB="91425" marR="91425" marL="91425">
                    <a:solidFill>
                      <a:srgbClr val="EAD1DC"/>
                    </a:solidFill>
                  </a:tcPr>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\v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version of bash (e.g., 2.00)</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\V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 the release of bash,  version  +  patch level  (e.g., 2.00.0)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\w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current working directory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 \W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basename  of the current working direc­tory          </a:t>
                      </a:r>
                      <a:endParaRPr sz="1200"/>
                    </a:p>
                  </a:txBody>
                  <a:tcPr marT="91425" marB="91425" marR="91425" marL="91425"/>
                </a:tc>
              </a:tr>
              <a:tr h="396225">
                <a:tc>
                  <a:txBody>
                    <a:bodyPr/>
                    <a:lstStyle/>
                    <a:p>
                      <a:pPr indent="0" lvl="0" marL="0" rtl="0" algn="ctr">
                        <a:spcBef>
                          <a:spcPts val="0"/>
                        </a:spcBef>
                        <a:spcAft>
                          <a:spcPts val="0"/>
                        </a:spcAft>
                        <a:buNone/>
                      </a:pPr>
                      <a:r>
                        <a:rPr lang="tr-TR">
                          <a:latin typeface="Barlow Light"/>
                          <a:ea typeface="Barlow Light"/>
                          <a:cs typeface="Barlow Light"/>
                          <a:sym typeface="Barlow Light"/>
                        </a:rPr>
                        <a:t>\!   </a:t>
                      </a:r>
                      <a:endParaRPr sz="1200"/>
                    </a:p>
                  </a:txBody>
                  <a:tcPr marT="91425" marB="91425" marR="91425" marL="91425"/>
                </a:tc>
                <a:tc>
                  <a:txBody>
                    <a:bodyPr/>
                    <a:lstStyle/>
                    <a:p>
                      <a:pPr indent="0" lvl="0" marL="0" rtl="0" algn="l">
                        <a:spcBef>
                          <a:spcPts val="0"/>
                        </a:spcBef>
                        <a:spcAft>
                          <a:spcPts val="0"/>
                        </a:spcAft>
                        <a:buNone/>
                      </a:pPr>
                      <a:r>
                        <a:rPr lang="tr-TR">
                          <a:latin typeface="Barlow Light"/>
                          <a:ea typeface="Barlow Light"/>
                          <a:cs typeface="Barlow Light"/>
                          <a:sym typeface="Barlow Light"/>
                        </a:rPr>
                        <a:t>the history number of this command</a:t>
                      </a:r>
                      <a:endParaRPr sz="1200"/>
                    </a:p>
                  </a:txBody>
                  <a:tcPr marT="91425" marB="91425" marR="91425" marL="91425"/>
                </a:tc>
              </a:tr>
            </a:tbl>
          </a:graphicData>
        </a:graphic>
      </p:graphicFrame>
      <p:sp>
        <p:nvSpPr>
          <p:cNvPr id="178" name="Google Shape;178;p25"/>
          <p:cNvSpPr txBox="1"/>
          <p:nvPr/>
        </p:nvSpPr>
        <p:spPr>
          <a:xfrm>
            <a:off x="354700" y="566300"/>
            <a:ext cx="8493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700">
                <a:highlight>
                  <a:srgbClr val="FFFFFF"/>
                </a:highlight>
              </a:rPr>
              <a:t>Bash prompt can be customized by using special characters. Here is the most used characters and their meaning.</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84" name="Google Shape;184;p26"/>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tr-TR" sz="4000">
                <a:solidFill>
                  <a:srgbClr val="741B47"/>
                </a:solidFill>
                <a:latin typeface="Raleway Medium"/>
                <a:ea typeface="Raleway Medium"/>
                <a:cs typeface="Raleway Medium"/>
                <a:sym typeface="Raleway Medium"/>
              </a:rPr>
              <a:t>Homework</a:t>
            </a:r>
            <a:endParaRPr sz="4000">
              <a:solidFill>
                <a:srgbClr val="741B47"/>
              </a:solidFill>
              <a:latin typeface="Raleway Medium"/>
              <a:ea typeface="Raleway Medium"/>
              <a:cs typeface="Raleway Medium"/>
              <a:sym typeface="Raleway Medium"/>
            </a:endParaRPr>
          </a:p>
        </p:txBody>
      </p:sp>
      <p:sp>
        <p:nvSpPr>
          <p:cNvPr id="185" name="Google Shape;185;p26"/>
          <p:cNvSpPr txBox="1"/>
          <p:nvPr/>
        </p:nvSpPr>
        <p:spPr>
          <a:xfrm>
            <a:off x="754825" y="1552800"/>
            <a:ext cx="7337700" cy="68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sz="2400"/>
              <a:t>How can we make permanent our changes in PS1</a:t>
            </a:r>
            <a:endParaRPr sz="2400"/>
          </a:p>
        </p:txBody>
      </p:sp>
      <p:pic>
        <p:nvPicPr>
          <p:cNvPr id="186" name="Google Shape;186;p26"/>
          <p:cNvPicPr preferRelativeResize="0"/>
          <p:nvPr/>
        </p:nvPicPr>
        <p:blipFill>
          <a:blip r:embed="rId3">
            <a:alphaModFix/>
          </a:blip>
          <a:stretch>
            <a:fillRect/>
          </a:stretch>
        </p:blipFill>
        <p:spPr>
          <a:xfrm>
            <a:off x="6241950" y="2591750"/>
            <a:ext cx="2692401" cy="1612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type="ctrTitle"/>
          </p:nvPr>
        </p:nvSpPr>
        <p:spPr>
          <a:xfrm>
            <a:off x="1092700" y="1660525"/>
            <a:ext cx="4676700" cy="11598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800"/>
              <a:buNone/>
            </a:pPr>
            <a:r>
              <a:rPr lang="tr-TR" sz="4000">
                <a:solidFill>
                  <a:srgbClr val="741B47"/>
                </a:solidFill>
                <a:latin typeface="Raleway Medium"/>
                <a:ea typeface="Raleway Medium"/>
                <a:cs typeface="Raleway Medium"/>
                <a:sym typeface="Raleway Medium"/>
              </a:rPr>
              <a:t>Shell Scripts</a:t>
            </a:r>
            <a:endParaRPr>
              <a:solidFill>
                <a:srgbClr val="409CD1"/>
              </a:solidFill>
            </a:endParaRPr>
          </a:p>
        </p:txBody>
      </p:sp>
      <p:sp>
        <p:nvSpPr>
          <p:cNvPr id="192" name="Google Shape;192;p27"/>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3</a:t>
            </a:r>
            <a:endParaRPr b="0" i="0" sz="3600" u="none" cap="none" strike="noStrike">
              <a:solidFill>
                <a:schemeClr val="lt1"/>
              </a:solidFill>
              <a:latin typeface="Raleway Medium"/>
              <a:ea typeface="Raleway Medium"/>
              <a:cs typeface="Raleway Medium"/>
              <a:sym typeface="Raleway Medium"/>
            </a:endParaRPr>
          </a:p>
        </p:txBody>
      </p:sp>
      <p:pic>
        <p:nvPicPr>
          <p:cNvPr id="193" name="Google Shape;193;p27"/>
          <p:cNvPicPr preferRelativeResize="0"/>
          <p:nvPr/>
        </p:nvPicPr>
        <p:blipFill rotWithShape="1">
          <a:blip r:embed="rId3">
            <a:alphaModFix/>
          </a:blip>
          <a:srcRect b="20172" l="36143" r="0" t="26701"/>
          <a:stretch/>
        </p:blipFill>
        <p:spPr>
          <a:xfrm>
            <a:off x="5684550" y="1652713"/>
            <a:ext cx="2963451" cy="1849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99" name="Google Shape;199;p28"/>
          <p:cNvSpPr txBox="1"/>
          <p:nvPr/>
        </p:nvSpPr>
        <p:spPr>
          <a:xfrm>
            <a:off x="431800" y="97600"/>
            <a:ext cx="3905400" cy="5100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sp>
        <p:nvSpPr>
          <p:cNvPr id="200" name="Google Shape;200;p28"/>
          <p:cNvSpPr txBox="1"/>
          <p:nvPr/>
        </p:nvSpPr>
        <p:spPr>
          <a:xfrm>
            <a:off x="87075" y="650575"/>
            <a:ext cx="8670300" cy="445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tr-TR" sz="2000">
                <a:solidFill>
                  <a:srgbClr val="333333"/>
                </a:solidFill>
                <a:highlight>
                  <a:srgbClr val="FFFFFF"/>
                </a:highlight>
              </a:rPr>
              <a:t>What is Shell Scripting?</a:t>
            </a:r>
            <a:endParaRPr b="1" sz="2000">
              <a:solidFill>
                <a:srgbClr val="333333"/>
              </a:solidFill>
              <a:highlight>
                <a:srgbClr val="FFFFFF"/>
              </a:highlight>
            </a:endParaRPr>
          </a:p>
          <a:p>
            <a:pPr indent="0" lvl="0" marL="0" rtl="0" algn="l">
              <a:lnSpc>
                <a:spcPct val="115000"/>
              </a:lnSpc>
              <a:spcBef>
                <a:spcPts val="400"/>
              </a:spcBef>
              <a:spcAft>
                <a:spcPts val="0"/>
              </a:spcAft>
              <a:buNone/>
            </a:pPr>
            <a:r>
              <a:rPr lang="tr-TR" sz="2000">
                <a:solidFill>
                  <a:srgbClr val="333333"/>
                </a:solidFill>
                <a:highlight>
                  <a:srgbClr val="FFFFFF"/>
                </a:highlight>
              </a:rPr>
              <a:t>Shell Scripting is an open-source computer program designed to be run by the Unix/Linux shell which could be one of the following:</a:t>
            </a:r>
            <a:endParaRPr sz="2000">
              <a:solidFill>
                <a:srgbClr val="333333"/>
              </a:solidFill>
              <a:highlight>
                <a:srgbClr val="FFFFFF"/>
              </a:highlight>
            </a:endParaRPr>
          </a:p>
          <a:p>
            <a:pPr indent="-355600" lvl="0" marL="457200" rtl="0" algn="l">
              <a:lnSpc>
                <a:spcPct val="115000"/>
              </a:lnSpc>
              <a:spcBef>
                <a:spcPts val="1600"/>
              </a:spcBef>
              <a:spcAft>
                <a:spcPts val="0"/>
              </a:spcAft>
              <a:buClr>
                <a:srgbClr val="333333"/>
              </a:buClr>
              <a:buSzPts val="2000"/>
              <a:buChar char="●"/>
            </a:pPr>
            <a:r>
              <a:rPr lang="tr-TR" sz="2000">
                <a:solidFill>
                  <a:srgbClr val="333333"/>
                </a:solidFill>
                <a:highlight>
                  <a:srgbClr val="FFFFFF"/>
                </a:highlight>
              </a:rPr>
              <a:t>The Bourne Shell</a:t>
            </a:r>
            <a:endParaRPr sz="2000">
              <a:solidFill>
                <a:srgbClr val="333333"/>
              </a:solidFill>
              <a:highlight>
                <a:srgbClr val="FFFFFF"/>
              </a:highlight>
            </a:endParaRPr>
          </a:p>
          <a:p>
            <a:pPr indent="-355600" lvl="0" marL="457200" rtl="0" algn="l">
              <a:lnSpc>
                <a:spcPct val="115000"/>
              </a:lnSpc>
              <a:spcBef>
                <a:spcPts val="0"/>
              </a:spcBef>
              <a:spcAft>
                <a:spcPts val="0"/>
              </a:spcAft>
              <a:buClr>
                <a:srgbClr val="333333"/>
              </a:buClr>
              <a:buSzPts val="2000"/>
              <a:buChar char="●"/>
            </a:pPr>
            <a:r>
              <a:rPr lang="tr-TR" sz="2000">
                <a:solidFill>
                  <a:srgbClr val="333333"/>
                </a:solidFill>
                <a:highlight>
                  <a:srgbClr val="FFFFFF"/>
                </a:highlight>
              </a:rPr>
              <a:t>The C Shell</a:t>
            </a:r>
            <a:endParaRPr sz="2000">
              <a:solidFill>
                <a:srgbClr val="333333"/>
              </a:solidFill>
              <a:highlight>
                <a:srgbClr val="FFFFFF"/>
              </a:highlight>
            </a:endParaRPr>
          </a:p>
          <a:p>
            <a:pPr indent="-355600" lvl="0" marL="457200" rtl="0" algn="l">
              <a:lnSpc>
                <a:spcPct val="115000"/>
              </a:lnSpc>
              <a:spcBef>
                <a:spcPts val="0"/>
              </a:spcBef>
              <a:spcAft>
                <a:spcPts val="0"/>
              </a:spcAft>
              <a:buClr>
                <a:srgbClr val="333333"/>
              </a:buClr>
              <a:buSzPts val="2000"/>
              <a:buChar char="●"/>
            </a:pPr>
            <a:r>
              <a:rPr lang="tr-TR" sz="2000">
                <a:solidFill>
                  <a:srgbClr val="333333"/>
                </a:solidFill>
                <a:highlight>
                  <a:srgbClr val="FFFFFF"/>
                </a:highlight>
              </a:rPr>
              <a:t>The Korn Shell</a:t>
            </a:r>
            <a:endParaRPr sz="2000">
              <a:solidFill>
                <a:srgbClr val="333333"/>
              </a:solidFill>
              <a:highlight>
                <a:srgbClr val="FFFFFF"/>
              </a:highlight>
            </a:endParaRPr>
          </a:p>
          <a:p>
            <a:pPr indent="-355600" lvl="0" marL="457200" rtl="0" algn="l">
              <a:lnSpc>
                <a:spcPct val="115000"/>
              </a:lnSpc>
              <a:spcBef>
                <a:spcPts val="0"/>
              </a:spcBef>
              <a:spcAft>
                <a:spcPts val="0"/>
              </a:spcAft>
              <a:buClr>
                <a:srgbClr val="333333"/>
              </a:buClr>
              <a:buSzPts val="2000"/>
              <a:buChar char="●"/>
            </a:pPr>
            <a:r>
              <a:rPr lang="tr-TR" sz="2000">
                <a:solidFill>
                  <a:srgbClr val="333333"/>
                </a:solidFill>
                <a:highlight>
                  <a:srgbClr val="FFFFFF"/>
                </a:highlight>
              </a:rPr>
              <a:t>The GNU Bourne-Again Shell</a:t>
            </a:r>
            <a:endParaRPr sz="1250">
              <a:solidFill>
                <a:srgbClr val="202122"/>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06" name="Google Shape;206;p29"/>
          <p:cNvSpPr txBox="1"/>
          <p:nvPr/>
        </p:nvSpPr>
        <p:spPr>
          <a:xfrm>
            <a:off x="431800" y="97600"/>
            <a:ext cx="3905400" cy="5100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sp>
        <p:nvSpPr>
          <p:cNvPr id="207" name="Google Shape;207;p29"/>
          <p:cNvSpPr txBox="1"/>
          <p:nvPr/>
        </p:nvSpPr>
        <p:spPr>
          <a:xfrm>
            <a:off x="87075" y="650575"/>
            <a:ext cx="8670300" cy="445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tr-TR" sz="2000">
                <a:solidFill>
                  <a:srgbClr val="333333"/>
                </a:solidFill>
                <a:highlight>
                  <a:srgbClr val="FFFFFF"/>
                </a:highlight>
              </a:rPr>
              <a:t>What is Shell Scripting?</a:t>
            </a:r>
            <a:endParaRPr sz="1550">
              <a:solidFill>
                <a:srgbClr val="222222"/>
              </a:solidFill>
              <a:highlight>
                <a:srgbClr val="FFFFFF"/>
              </a:highlight>
            </a:endParaRPr>
          </a:p>
          <a:p>
            <a:pPr indent="-355600" lvl="0" marL="457200" marR="38100" rtl="0" algn="l">
              <a:lnSpc>
                <a:spcPct val="128571"/>
              </a:lnSpc>
              <a:spcBef>
                <a:spcPts val="400"/>
              </a:spcBef>
              <a:spcAft>
                <a:spcPts val="0"/>
              </a:spcAft>
              <a:buClr>
                <a:srgbClr val="333333"/>
              </a:buClr>
              <a:buSzPts val="2000"/>
              <a:buChar char="●"/>
            </a:pPr>
            <a:r>
              <a:rPr lang="tr-TR" sz="2000">
                <a:solidFill>
                  <a:srgbClr val="333333"/>
                </a:solidFill>
                <a:highlight>
                  <a:srgbClr val="FFFFFF"/>
                </a:highlight>
              </a:rPr>
              <a:t>Typical activities that can be done in a shell, such as file manipulation, program execution, and printing text, can also be done with the shell script.</a:t>
            </a:r>
            <a:endParaRPr sz="2000">
              <a:solidFill>
                <a:srgbClr val="333333"/>
              </a:solidFill>
              <a:highlight>
                <a:srgbClr val="FFFFFF"/>
              </a:highlight>
            </a:endParaRPr>
          </a:p>
          <a:p>
            <a:pPr indent="0" lvl="0" marL="457200" marR="38100" rtl="0" algn="l">
              <a:lnSpc>
                <a:spcPct val="128571"/>
              </a:lnSpc>
              <a:spcBef>
                <a:spcPts val="0"/>
              </a:spcBef>
              <a:spcAft>
                <a:spcPts val="0"/>
              </a:spcAft>
              <a:buNone/>
            </a:pPr>
            <a:r>
              <a:t/>
            </a:r>
            <a:endParaRPr sz="2000">
              <a:solidFill>
                <a:srgbClr val="333333"/>
              </a:solidFill>
              <a:highlight>
                <a:srgbClr val="FFFFFF"/>
              </a:highlight>
            </a:endParaRPr>
          </a:p>
          <a:p>
            <a:pPr indent="-355600" lvl="0" marL="457200" marR="38100" rtl="0" algn="l">
              <a:lnSpc>
                <a:spcPct val="128571"/>
              </a:lnSpc>
              <a:spcBef>
                <a:spcPts val="0"/>
              </a:spcBef>
              <a:spcAft>
                <a:spcPts val="0"/>
              </a:spcAft>
              <a:buClr>
                <a:srgbClr val="333333"/>
              </a:buClr>
              <a:buSzPts val="2000"/>
              <a:buChar char="●"/>
            </a:pPr>
            <a:r>
              <a:rPr lang="tr-TR" sz="2000">
                <a:solidFill>
                  <a:srgbClr val="333333"/>
                </a:solidFill>
                <a:highlight>
                  <a:srgbClr val="FFFFFF"/>
                </a:highlight>
              </a:rPr>
              <a:t>Lengthy and repetitive sequences of commands can be combined into a single script that can be stored and executed anytime.</a:t>
            </a:r>
            <a:endParaRPr sz="2000">
              <a:solidFill>
                <a:srgbClr val="333333"/>
              </a:solidFill>
              <a:highlight>
                <a:srgbClr val="FFFFFF"/>
              </a:highlight>
            </a:endParaRPr>
          </a:p>
          <a:p>
            <a:pPr indent="0" lvl="0" marL="0" rtl="0" algn="l">
              <a:lnSpc>
                <a:spcPct val="115000"/>
              </a:lnSpc>
              <a:spcBef>
                <a:spcPts val="0"/>
              </a:spcBef>
              <a:spcAft>
                <a:spcPts val="0"/>
              </a:spcAft>
              <a:buNone/>
            </a:pPr>
            <a:r>
              <a:t/>
            </a:r>
            <a:endParaRPr sz="2000">
              <a:solidFill>
                <a:srgbClr val="333333"/>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13" name="Google Shape;213;p30"/>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pic>
        <p:nvPicPr>
          <p:cNvPr id="214" name="Google Shape;214;p30"/>
          <p:cNvPicPr preferRelativeResize="0"/>
          <p:nvPr/>
        </p:nvPicPr>
        <p:blipFill rotWithShape="1">
          <a:blip r:embed="rId3">
            <a:alphaModFix/>
          </a:blip>
          <a:srcRect b="26975" l="0" r="31478" t="0"/>
          <a:stretch/>
        </p:blipFill>
        <p:spPr>
          <a:xfrm>
            <a:off x="242625" y="668950"/>
            <a:ext cx="5451125" cy="1738050"/>
          </a:xfrm>
          <a:prstGeom prst="rect">
            <a:avLst/>
          </a:prstGeom>
          <a:noFill/>
          <a:ln>
            <a:noFill/>
          </a:ln>
        </p:spPr>
      </p:pic>
      <p:pic>
        <p:nvPicPr>
          <p:cNvPr id="215" name="Google Shape;215;p30"/>
          <p:cNvPicPr preferRelativeResize="0"/>
          <p:nvPr/>
        </p:nvPicPr>
        <p:blipFill rotWithShape="1">
          <a:blip r:embed="rId4">
            <a:alphaModFix/>
          </a:blip>
          <a:srcRect b="0" l="0" r="26199" t="0"/>
          <a:stretch/>
        </p:blipFill>
        <p:spPr>
          <a:xfrm>
            <a:off x="242625" y="2477775"/>
            <a:ext cx="5451126" cy="2268800"/>
          </a:xfrm>
          <a:prstGeom prst="rect">
            <a:avLst/>
          </a:prstGeom>
          <a:noFill/>
          <a:ln>
            <a:noFill/>
          </a:ln>
        </p:spPr>
      </p:pic>
      <p:sp>
        <p:nvSpPr>
          <p:cNvPr id="216" name="Google Shape;216;p30"/>
          <p:cNvSpPr txBox="1"/>
          <p:nvPr/>
        </p:nvSpPr>
        <p:spPr>
          <a:xfrm>
            <a:off x="6471525" y="1373950"/>
            <a:ext cx="2232600" cy="46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2400">
                <a:solidFill>
                  <a:srgbClr val="0000FF"/>
                </a:solidFill>
                <a:highlight>
                  <a:schemeClr val="lt1"/>
                </a:highlight>
                <a:latin typeface="Comic Sans MS"/>
                <a:ea typeface="Comic Sans MS"/>
                <a:cs typeface="Comic Sans MS"/>
                <a:sym typeface="Comic Sans MS"/>
              </a:rPr>
              <a:t>Shebang (#!)</a:t>
            </a:r>
            <a:endParaRPr b="1" sz="2400">
              <a:solidFill>
                <a:srgbClr val="0000FF"/>
              </a:solidFill>
              <a:latin typeface="Comic Sans MS"/>
              <a:ea typeface="Comic Sans MS"/>
              <a:cs typeface="Comic Sans MS"/>
              <a:sym typeface="Comic Sans MS"/>
            </a:endParaRPr>
          </a:p>
        </p:txBody>
      </p:sp>
      <p:pic>
        <p:nvPicPr>
          <p:cNvPr id="217" name="Google Shape;217;p30"/>
          <p:cNvPicPr preferRelativeResize="0"/>
          <p:nvPr/>
        </p:nvPicPr>
        <p:blipFill>
          <a:blip r:embed="rId5">
            <a:alphaModFix/>
          </a:blip>
          <a:stretch>
            <a:fillRect/>
          </a:stretch>
        </p:blipFill>
        <p:spPr>
          <a:xfrm>
            <a:off x="6573800" y="1842550"/>
            <a:ext cx="2028026" cy="20280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23" name="Google Shape;223;p31"/>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pic>
        <p:nvPicPr>
          <p:cNvPr id="224" name="Google Shape;224;p31"/>
          <p:cNvPicPr preferRelativeResize="0"/>
          <p:nvPr/>
        </p:nvPicPr>
        <p:blipFill rotWithShape="1">
          <a:blip r:embed="rId3">
            <a:alphaModFix/>
          </a:blip>
          <a:srcRect b="26975" l="0" r="31478" t="0"/>
          <a:stretch/>
        </p:blipFill>
        <p:spPr>
          <a:xfrm>
            <a:off x="242625" y="668950"/>
            <a:ext cx="5451125" cy="1738050"/>
          </a:xfrm>
          <a:prstGeom prst="rect">
            <a:avLst/>
          </a:prstGeom>
          <a:noFill/>
          <a:ln>
            <a:noFill/>
          </a:ln>
        </p:spPr>
      </p:pic>
      <p:pic>
        <p:nvPicPr>
          <p:cNvPr id="225" name="Google Shape;225;p31"/>
          <p:cNvPicPr preferRelativeResize="0"/>
          <p:nvPr/>
        </p:nvPicPr>
        <p:blipFill rotWithShape="1">
          <a:blip r:embed="rId4">
            <a:alphaModFix/>
          </a:blip>
          <a:srcRect b="0" l="0" r="26199" t="0"/>
          <a:stretch/>
        </p:blipFill>
        <p:spPr>
          <a:xfrm>
            <a:off x="242625" y="2477775"/>
            <a:ext cx="5451126" cy="2268800"/>
          </a:xfrm>
          <a:prstGeom prst="rect">
            <a:avLst/>
          </a:prstGeom>
          <a:noFill/>
          <a:ln>
            <a:noFill/>
          </a:ln>
        </p:spPr>
      </p:pic>
      <p:pic>
        <p:nvPicPr>
          <p:cNvPr id="226" name="Google Shape;226;p31"/>
          <p:cNvPicPr preferRelativeResize="0"/>
          <p:nvPr/>
        </p:nvPicPr>
        <p:blipFill>
          <a:blip r:embed="rId5">
            <a:alphaModFix/>
          </a:blip>
          <a:stretch>
            <a:fillRect/>
          </a:stretch>
        </p:blipFill>
        <p:spPr>
          <a:xfrm>
            <a:off x="7383000" y="771525"/>
            <a:ext cx="1743075" cy="2381250"/>
          </a:xfrm>
          <a:prstGeom prst="rect">
            <a:avLst/>
          </a:prstGeom>
          <a:noFill/>
          <a:ln>
            <a:noFill/>
          </a:ln>
        </p:spPr>
      </p:pic>
      <p:sp>
        <p:nvSpPr>
          <p:cNvPr id="227" name="Google Shape;227;p31"/>
          <p:cNvSpPr/>
          <p:nvPr/>
        </p:nvSpPr>
        <p:spPr>
          <a:xfrm rot="-9989889">
            <a:off x="4642225" y="1595562"/>
            <a:ext cx="2948901" cy="352977"/>
          </a:xfrm>
          <a:prstGeom prst="notchedRightArrow">
            <a:avLst>
              <a:gd fmla="val 50000" name="adj1"/>
              <a:gd fmla="val 50000"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1"/>
          <p:cNvSpPr txBox="1"/>
          <p:nvPr/>
        </p:nvSpPr>
        <p:spPr>
          <a:xfrm>
            <a:off x="6909525" y="3848500"/>
            <a:ext cx="1743000" cy="46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600">
                <a:latin typeface="Comic Sans MS"/>
                <a:ea typeface="Comic Sans MS"/>
                <a:cs typeface="Comic Sans MS"/>
                <a:sym typeface="Comic Sans MS"/>
              </a:rPr>
              <a:t>chmod</a:t>
            </a:r>
            <a:endParaRPr b="1" sz="3600">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4"/>
          <p:cNvPicPr preferRelativeResize="0"/>
          <p:nvPr/>
        </p:nvPicPr>
        <p:blipFill>
          <a:blip r:embed="rId3">
            <a:alphaModFix/>
          </a:blip>
          <a:stretch>
            <a:fillRect/>
          </a:stretch>
        </p:blipFill>
        <p:spPr>
          <a:xfrm>
            <a:off x="2069400" y="1026250"/>
            <a:ext cx="5944350" cy="29721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34" name="Google Shape;234;p32"/>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pic>
        <p:nvPicPr>
          <p:cNvPr id="235" name="Google Shape;235;p32"/>
          <p:cNvPicPr preferRelativeResize="0"/>
          <p:nvPr/>
        </p:nvPicPr>
        <p:blipFill rotWithShape="1">
          <a:blip r:embed="rId3">
            <a:alphaModFix/>
          </a:blip>
          <a:srcRect b="26975" l="0" r="31478" t="0"/>
          <a:stretch/>
        </p:blipFill>
        <p:spPr>
          <a:xfrm>
            <a:off x="242625" y="668950"/>
            <a:ext cx="5451125" cy="1738050"/>
          </a:xfrm>
          <a:prstGeom prst="rect">
            <a:avLst/>
          </a:prstGeom>
          <a:noFill/>
          <a:ln>
            <a:noFill/>
          </a:ln>
        </p:spPr>
      </p:pic>
      <p:pic>
        <p:nvPicPr>
          <p:cNvPr id="236" name="Google Shape;236;p32"/>
          <p:cNvPicPr preferRelativeResize="0"/>
          <p:nvPr/>
        </p:nvPicPr>
        <p:blipFill rotWithShape="1">
          <a:blip r:embed="rId4">
            <a:alphaModFix/>
          </a:blip>
          <a:srcRect b="0" l="0" r="26199" t="0"/>
          <a:stretch/>
        </p:blipFill>
        <p:spPr>
          <a:xfrm>
            <a:off x="242625" y="2477775"/>
            <a:ext cx="5451126" cy="2268800"/>
          </a:xfrm>
          <a:prstGeom prst="rect">
            <a:avLst/>
          </a:prstGeom>
          <a:noFill/>
          <a:ln>
            <a:noFill/>
          </a:ln>
        </p:spPr>
      </p:pic>
      <p:sp>
        <p:nvSpPr>
          <p:cNvPr id="237" name="Google Shape;237;p32"/>
          <p:cNvSpPr txBox="1"/>
          <p:nvPr/>
        </p:nvSpPr>
        <p:spPr>
          <a:xfrm>
            <a:off x="6909525" y="3848500"/>
            <a:ext cx="1534200" cy="46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600">
                <a:latin typeface="Comic Sans MS"/>
                <a:ea typeface="Comic Sans MS"/>
                <a:cs typeface="Comic Sans MS"/>
                <a:sym typeface="Comic Sans MS"/>
              </a:rPr>
              <a:t>“</a:t>
            </a:r>
            <a:r>
              <a:rPr b="1" lang="tr-TR" sz="3600">
                <a:solidFill>
                  <a:srgbClr val="0000FF"/>
                </a:solidFill>
                <a:latin typeface="Comic Sans MS"/>
                <a:ea typeface="Comic Sans MS"/>
                <a:cs typeface="Comic Sans MS"/>
                <a:sym typeface="Comic Sans MS"/>
              </a:rPr>
              <a:t>./</a:t>
            </a:r>
            <a:r>
              <a:rPr b="1" lang="tr-TR" sz="3600">
                <a:latin typeface="Comic Sans MS"/>
                <a:ea typeface="Comic Sans MS"/>
                <a:cs typeface="Comic Sans MS"/>
                <a:sym typeface="Comic Sans MS"/>
              </a:rPr>
              <a:t>”</a:t>
            </a:r>
            <a:endParaRPr b="1" sz="3600">
              <a:latin typeface="Comic Sans MS"/>
              <a:ea typeface="Comic Sans MS"/>
              <a:cs typeface="Comic Sans MS"/>
              <a:sym typeface="Comic Sans MS"/>
            </a:endParaRPr>
          </a:p>
        </p:txBody>
      </p:sp>
      <p:pic>
        <p:nvPicPr>
          <p:cNvPr id="238" name="Google Shape;238;p32"/>
          <p:cNvPicPr preferRelativeResize="0"/>
          <p:nvPr/>
        </p:nvPicPr>
        <p:blipFill>
          <a:blip r:embed="rId5">
            <a:alphaModFix/>
          </a:blip>
          <a:stretch>
            <a:fillRect/>
          </a:stretch>
        </p:blipFill>
        <p:spPr>
          <a:xfrm>
            <a:off x="7383000" y="771525"/>
            <a:ext cx="1743075" cy="2381250"/>
          </a:xfrm>
          <a:prstGeom prst="rect">
            <a:avLst/>
          </a:prstGeom>
          <a:noFill/>
          <a:ln>
            <a:noFill/>
          </a:ln>
        </p:spPr>
      </p:pic>
      <p:sp>
        <p:nvSpPr>
          <p:cNvPr id="239" name="Google Shape;239;p32"/>
          <p:cNvSpPr/>
          <p:nvPr/>
        </p:nvSpPr>
        <p:spPr>
          <a:xfrm rot="-9989889">
            <a:off x="4642225" y="1900362"/>
            <a:ext cx="2948901" cy="352977"/>
          </a:xfrm>
          <a:prstGeom prst="notchedRightArrow">
            <a:avLst>
              <a:gd fmla="val 50000" name="adj1"/>
              <a:gd fmla="val 50000" name="adj2"/>
            </a:avLst>
          </a:prstGeom>
          <a:solidFill>
            <a:schemeClr val="lt2"/>
          </a:solid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3"/>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45" name="Google Shape;245;p33"/>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 Scripts</a:t>
            </a:r>
            <a:endParaRPr sz="4000">
              <a:solidFill>
                <a:srgbClr val="741B47"/>
              </a:solidFill>
              <a:latin typeface="Raleway Medium"/>
              <a:ea typeface="Raleway Medium"/>
              <a:cs typeface="Raleway Medium"/>
              <a:sym typeface="Raleway Medium"/>
            </a:endParaRPr>
          </a:p>
        </p:txBody>
      </p:sp>
      <p:pic>
        <p:nvPicPr>
          <p:cNvPr id="246" name="Google Shape;246;p33"/>
          <p:cNvPicPr preferRelativeResize="0"/>
          <p:nvPr/>
        </p:nvPicPr>
        <p:blipFill rotWithShape="1">
          <a:blip r:embed="rId3">
            <a:alphaModFix/>
          </a:blip>
          <a:srcRect b="24316" l="0" r="0" t="0"/>
          <a:stretch/>
        </p:blipFill>
        <p:spPr>
          <a:xfrm>
            <a:off x="813675" y="2930675"/>
            <a:ext cx="7632474" cy="1637859"/>
          </a:xfrm>
          <a:prstGeom prst="rect">
            <a:avLst/>
          </a:prstGeom>
          <a:noFill/>
          <a:ln>
            <a:noFill/>
          </a:ln>
        </p:spPr>
      </p:pic>
      <p:pic>
        <p:nvPicPr>
          <p:cNvPr id="247" name="Google Shape;247;p33"/>
          <p:cNvPicPr preferRelativeResize="0"/>
          <p:nvPr/>
        </p:nvPicPr>
        <p:blipFill>
          <a:blip r:embed="rId4">
            <a:alphaModFix/>
          </a:blip>
          <a:stretch>
            <a:fillRect/>
          </a:stretch>
        </p:blipFill>
        <p:spPr>
          <a:xfrm>
            <a:off x="813675" y="772475"/>
            <a:ext cx="7632474" cy="198829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4"/>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53" name="Google Shape;253;p34"/>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Exercise 1</a:t>
            </a:r>
            <a:endParaRPr>
              <a:solidFill>
                <a:srgbClr val="741B47"/>
              </a:solidFill>
            </a:endParaRPr>
          </a:p>
        </p:txBody>
      </p:sp>
      <p:sp>
        <p:nvSpPr>
          <p:cNvPr id="254" name="Google Shape;254;p34"/>
          <p:cNvSpPr txBox="1"/>
          <p:nvPr/>
        </p:nvSpPr>
        <p:spPr>
          <a:xfrm>
            <a:off x="132300" y="1163250"/>
            <a:ext cx="6755100" cy="2474400"/>
          </a:xfrm>
          <a:prstGeom prst="rect">
            <a:avLst/>
          </a:prstGeom>
          <a:noFill/>
          <a:ln>
            <a:noFill/>
          </a:ln>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SzPts val="2400"/>
              <a:buAutoNum type="arabicPeriod"/>
            </a:pPr>
            <a:r>
              <a:rPr lang="tr-TR" sz="2400"/>
              <a:t>Create a script named: “</a:t>
            </a:r>
            <a:r>
              <a:rPr b="1" lang="tr-TR" sz="2400"/>
              <a:t>my-first-script.sh”</a:t>
            </a:r>
            <a:endParaRPr sz="2400"/>
          </a:p>
          <a:p>
            <a:pPr indent="0" lvl="0" marL="914400" rtl="0" algn="l">
              <a:lnSpc>
                <a:spcPct val="150000"/>
              </a:lnSpc>
              <a:spcBef>
                <a:spcPts val="0"/>
              </a:spcBef>
              <a:spcAft>
                <a:spcPts val="0"/>
              </a:spcAft>
              <a:buNone/>
            </a:pPr>
            <a:r>
              <a:rPr lang="tr-TR" sz="2400"/>
              <a:t>It should print: “</a:t>
            </a:r>
            <a:r>
              <a:rPr b="1" lang="tr-TR" sz="2400"/>
              <a:t>This is my first script.</a:t>
            </a:r>
            <a:r>
              <a:rPr lang="tr-TR" sz="2400"/>
              <a:t>”</a:t>
            </a:r>
            <a:endParaRPr sz="2400"/>
          </a:p>
          <a:p>
            <a:pPr indent="-381000" lvl="0" marL="457200" rtl="0" algn="l">
              <a:lnSpc>
                <a:spcPct val="150000"/>
              </a:lnSpc>
              <a:spcBef>
                <a:spcPts val="0"/>
              </a:spcBef>
              <a:spcAft>
                <a:spcPts val="0"/>
              </a:spcAft>
              <a:buSzPts val="2400"/>
              <a:buAutoNum type="arabicPeriod"/>
            </a:pPr>
            <a:r>
              <a:rPr lang="tr-TR" sz="2400"/>
              <a:t>Make the script </a:t>
            </a:r>
            <a:r>
              <a:rPr lang="tr-TR" sz="2400"/>
              <a:t>executable</a:t>
            </a:r>
            <a:r>
              <a:rPr lang="tr-TR" sz="2400"/>
              <a:t>.</a:t>
            </a:r>
            <a:endParaRPr sz="2400"/>
          </a:p>
          <a:p>
            <a:pPr indent="-381000" lvl="0" marL="457200" rtl="0" algn="l">
              <a:lnSpc>
                <a:spcPct val="150000"/>
              </a:lnSpc>
              <a:spcBef>
                <a:spcPts val="0"/>
              </a:spcBef>
              <a:spcAft>
                <a:spcPts val="0"/>
              </a:spcAft>
              <a:buSzPts val="2400"/>
              <a:buAutoNum type="arabicPeriod"/>
            </a:pPr>
            <a:r>
              <a:rPr lang="tr-TR" sz="2400"/>
              <a:t>Execute the script.</a:t>
            </a:r>
            <a:endParaRPr sz="2400"/>
          </a:p>
          <a:p>
            <a:pPr indent="0" lvl="0" marL="0" rtl="0" algn="l">
              <a:lnSpc>
                <a:spcPct val="150000"/>
              </a:lnSpc>
              <a:spcBef>
                <a:spcPts val="0"/>
              </a:spcBef>
              <a:spcAft>
                <a:spcPts val="0"/>
              </a:spcAft>
              <a:buNone/>
            </a:pPr>
            <a:r>
              <a:t/>
            </a:r>
            <a:endParaRPr sz="2400"/>
          </a:p>
          <a:p>
            <a:pPr indent="0" lvl="0" marL="0" rtl="0" algn="l">
              <a:lnSpc>
                <a:spcPct val="150000"/>
              </a:lnSpc>
              <a:spcBef>
                <a:spcPts val="0"/>
              </a:spcBef>
              <a:spcAft>
                <a:spcPts val="0"/>
              </a:spcAft>
              <a:buNone/>
            </a:pPr>
            <a:r>
              <a:t/>
            </a:r>
            <a:endParaRPr sz="2400"/>
          </a:p>
          <a:p>
            <a:pPr indent="0" lvl="0" marL="0" rtl="0" algn="l">
              <a:lnSpc>
                <a:spcPct val="150000"/>
              </a:lnSpc>
              <a:spcBef>
                <a:spcPts val="0"/>
              </a:spcBef>
              <a:spcAft>
                <a:spcPts val="0"/>
              </a:spcAft>
              <a:buNone/>
            </a:pPr>
            <a:r>
              <a:t/>
            </a:r>
            <a:endParaRPr sz="2400"/>
          </a:p>
        </p:txBody>
      </p:sp>
      <p:pic>
        <p:nvPicPr>
          <p:cNvPr id="255" name="Google Shape;255;p34">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256" name="Google Shape;256;p34">
            <a:hlinkClick r:id="rId5"/>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34"/>
          <p:cNvPicPr preferRelativeResize="0"/>
          <p:nvPr/>
        </p:nvPicPr>
        <p:blipFill>
          <a:blip r:embed="rId6">
            <a:alphaModFix/>
          </a:blip>
          <a:stretch>
            <a:fillRect/>
          </a:stretch>
        </p:blipFill>
        <p:spPr>
          <a:xfrm>
            <a:off x="6241950" y="2591750"/>
            <a:ext cx="2692401" cy="1612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263" name="Google Shape;263;p35"/>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Homework</a:t>
            </a:r>
            <a:endParaRPr>
              <a:solidFill>
                <a:srgbClr val="741B47"/>
              </a:solidFill>
            </a:endParaRPr>
          </a:p>
        </p:txBody>
      </p:sp>
      <p:sp>
        <p:nvSpPr>
          <p:cNvPr id="264" name="Google Shape;264;p35"/>
          <p:cNvSpPr txBox="1"/>
          <p:nvPr/>
        </p:nvSpPr>
        <p:spPr>
          <a:xfrm>
            <a:off x="132300" y="1163250"/>
            <a:ext cx="7914000" cy="2474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tr-TR" sz="2400"/>
              <a:t>Create an environment that you don’t need to provide “./” before your scripts while executing them. </a:t>
            </a:r>
            <a:endParaRPr sz="2400"/>
          </a:p>
          <a:p>
            <a:pPr indent="0" lvl="0" marL="0" rtl="0" algn="l">
              <a:lnSpc>
                <a:spcPct val="150000"/>
              </a:lnSpc>
              <a:spcBef>
                <a:spcPts val="0"/>
              </a:spcBef>
              <a:spcAft>
                <a:spcPts val="0"/>
              </a:spcAft>
              <a:buNone/>
            </a:pPr>
            <a:r>
              <a:t/>
            </a:r>
            <a:endParaRPr sz="2400"/>
          </a:p>
          <a:p>
            <a:pPr indent="0" lvl="0" marL="0" rtl="0" algn="l">
              <a:lnSpc>
                <a:spcPct val="150000"/>
              </a:lnSpc>
              <a:spcBef>
                <a:spcPts val="0"/>
              </a:spcBef>
              <a:spcAft>
                <a:spcPts val="0"/>
              </a:spcAft>
              <a:buNone/>
            </a:pPr>
            <a:r>
              <a:t/>
            </a:r>
            <a:endParaRPr sz="2400"/>
          </a:p>
          <a:p>
            <a:pPr indent="0" lvl="0" marL="0" rtl="0" algn="l">
              <a:lnSpc>
                <a:spcPct val="150000"/>
              </a:lnSpc>
              <a:spcBef>
                <a:spcPts val="0"/>
              </a:spcBef>
              <a:spcAft>
                <a:spcPts val="0"/>
              </a:spcAft>
              <a:buNone/>
            </a:pPr>
            <a:r>
              <a:t/>
            </a:r>
            <a:endParaRPr sz="2400"/>
          </a:p>
        </p:txBody>
      </p:sp>
      <p:sp>
        <p:nvSpPr>
          <p:cNvPr id="265" name="Google Shape;265;p35">
            <a:hlinkClick r:id="rId3"/>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6" name="Google Shape;266;p35"/>
          <p:cNvPicPr preferRelativeResize="0"/>
          <p:nvPr/>
        </p:nvPicPr>
        <p:blipFill>
          <a:blip r:embed="rId4">
            <a:alphaModFix/>
          </a:blip>
          <a:stretch>
            <a:fillRect/>
          </a:stretch>
        </p:blipFill>
        <p:spPr>
          <a:xfrm>
            <a:off x="6241950" y="2591750"/>
            <a:ext cx="2692401" cy="16126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72" name="Google Shape;272;p36"/>
          <p:cNvSpPr txBox="1"/>
          <p:nvPr/>
        </p:nvSpPr>
        <p:spPr>
          <a:xfrm>
            <a:off x="431800" y="97600"/>
            <a:ext cx="3905400" cy="5100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Variables</a:t>
            </a:r>
            <a:endParaRPr sz="4000">
              <a:solidFill>
                <a:srgbClr val="741B47"/>
              </a:solidFill>
              <a:latin typeface="Raleway Medium"/>
              <a:ea typeface="Raleway Medium"/>
              <a:cs typeface="Raleway Medium"/>
              <a:sym typeface="Raleway Medium"/>
            </a:endParaRPr>
          </a:p>
        </p:txBody>
      </p:sp>
      <p:sp>
        <p:nvSpPr>
          <p:cNvPr id="273" name="Google Shape;273;p36"/>
          <p:cNvSpPr txBox="1"/>
          <p:nvPr/>
        </p:nvSpPr>
        <p:spPr>
          <a:xfrm>
            <a:off x="227075" y="736375"/>
            <a:ext cx="4861500" cy="3805800"/>
          </a:xfrm>
          <a:prstGeom prst="rect">
            <a:avLst/>
          </a:prstGeom>
          <a:noFill/>
          <a:ln>
            <a:noFill/>
          </a:ln>
        </p:spPr>
        <p:txBody>
          <a:bodyPr anchorCtr="0" anchor="t" bIns="91425" lIns="91425" spcFirstLastPara="1" rIns="91425" wrap="square" tIns="91425">
            <a:noAutofit/>
          </a:bodyPr>
          <a:lstStyle/>
          <a:p>
            <a:pPr indent="-342900" lvl="0" marL="457200" marR="25400" rtl="0" algn="just">
              <a:lnSpc>
                <a:spcPct val="100000"/>
              </a:lnSpc>
              <a:spcBef>
                <a:spcPts val="1500"/>
              </a:spcBef>
              <a:spcAft>
                <a:spcPts val="0"/>
              </a:spcAft>
              <a:buClr>
                <a:srgbClr val="333333"/>
              </a:buClr>
              <a:buSzPts val="1800"/>
              <a:buChar char="●"/>
            </a:pPr>
            <a:r>
              <a:rPr lang="tr-TR" sz="1800">
                <a:solidFill>
                  <a:srgbClr val="333333"/>
                </a:solidFill>
                <a:highlight>
                  <a:srgbClr val="FFFFFF"/>
                </a:highlight>
              </a:rPr>
              <a:t>A variable is pointer to the actual data. The shell enables us to create, assign, and delete variables.</a:t>
            </a:r>
            <a:endParaRPr sz="1800">
              <a:solidFill>
                <a:srgbClr val="333333"/>
              </a:solidFill>
              <a:highlight>
                <a:srgbClr val="FFFFFF"/>
              </a:highlight>
            </a:endParaRPr>
          </a:p>
          <a:p>
            <a:pPr indent="-342900" lvl="0" marL="457200" rtl="0" algn="just">
              <a:lnSpc>
                <a:spcPct val="100000"/>
              </a:lnSpc>
              <a:spcBef>
                <a:spcPts val="1000"/>
              </a:spcBef>
              <a:spcAft>
                <a:spcPts val="0"/>
              </a:spcAft>
              <a:buClr>
                <a:srgbClr val="333333"/>
              </a:buClr>
              <a:buSzPts val="1800"/>
              <a:buChar char="●"/>
            </a:pPr>
            <a:r>
              <a:rPr lang="tr-TR" sz="1800">
                <a:solidFill>
                  <a:srgbClr val="333333"/>
                </a:solidFill>
                <a:highlight>
                  <a:srgbClr val="FFFFFF"/>
                </a:highlight>
              </a:rPr>
              <a:t>The name of a variable can contain only letters (a to z or A to Z), numbers ( 0 to 9) or the underscore character (_) and beginning with a letter or underscore character.</a:t>
            </a:r>
            <a:endParaRPr sz="1800">
              <a:solidFill>
                <a:srgbClr val="333333"/>
              </a:solidFill>
              <a:highlight>
                <a:srgbClr val="FFFFFF"/>
              </a:highlight>
            </a:endParaRPr>
          </a:p>
          <a:p>
            <a:pPr indent="-342900" lvl="0" marL="457200" rtl="0" algn="just">
              <a:lnSpc>
                <a:spcPct val="100000"/>
              </a:lnSpc>
              <a:spcBef>
                <a:spcPts val="1000"/>
              </a:spcBef>
              <a:spcAft>
                <a:spcPts val="1000"/>
              </a:spcAft>
              <a:buClr>
                <a:srgbClr val="333333"/>
              </a:buClr>
              <a:buSzPts val="1800"/>
              <a:buChar char="●"/>
            </a:pPr>
            <a:r>
              <a:rPr lang="tr-TR" sz="1800">
                <a:solidFill>
                  <a:srgbClr val="333333"/>
                </a:solidFill>
                <a:highlight>
                  <a:srgbClr val="FFFFFF"/>
                </a:highlight>
              </a:rPr>
              <a:t>The reason you cannot use other characters such as !, *, or - is that these characters have </a:t>
            </a:r>
            <a:r>
              <a:rPr b="1" lang="tr-TR" sz="1800">
                <a:solidFill>
                  <a:srgbClr val="333333"/>
                </a:solidFill>
                <a:highlight>
                  <a:srgbClr val="FFFFFF"/>
                </a:highlight>
              </a:rPr>
              <a:t>a special meaning for the shell.</a:t>
            </a:r>
            <a:endParaRPr b="1" sz="1800">
              <a:solidFill>
                <a:srgbClr val="333333"/>
              </a:solidFill>
              <a:highlight>
                <a:srgbClr val="FFFFFF"/>
              </a:highlight>
            </a:endParaRPr>
          </a:p>
        </p:txBody>
      </p:sp>
      <p:sp>
        <p:nvSpPr>
          <p:cNvPr id="274" name="Google Shape;274;p36"/>
          <p:cNvSpPr txBox="1"/>
          <p:nvPr/>
        </p:nvSpPr>
        <p:spPr>
          <a:xfrm>
            <a:off x="5271450" y="873925"/>
            <a:ext cx="3492900" cy="38790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600">
                <a:solidFill>
                  <a:srgbClr val="FFFFFF"/>
                </a:solidFill>
              </a:rPr>
              <a:t>$VARIABLE=value</a:t>
            </a:r>
            <a:endParaRPr sz="1600">
              <a:solidFill>
                <a:srgbClr val="FFFFFF"/>
              </a:solidFill>
            </a:endParaRPr>
          </a:p>
          <a:p>
            <a:pPr indent="0" lvl="0" marL="0" rtl="0" algn="l">
              <a:spcBef>
                <a:spcPts val="0"/>
              </a:spcBef>
              <a:spcAft>
                <a:spcPts val="0"/>
              </a:spcAft>
              <a:buNone/>
            </a:pPr>
            <a:r>
              <a:rPr lang="tr-TR" sz="1600">
                <a:solidFill>
                  <a:srgbClr val="FFFFFF"/>
                </a:solidFill>
              </a:rPr>
              <a:t>$echo $VARIABLE</a:t>
            </a:r>
            <a:endParaRPr sz="1600">
              <a:solidFill>
                <a:srgbClr val="FFFFFF"/>
              </a:solidFill>
            </a:endParaRPr>
          </a:p>
          <a:p>
            <a:pPr indent="0" lvl="0" marL="0" rtl="0" algn="l">
              <a:spcBef>
                <a:spcPts val="0"/>
              </a:spcBef>
              <a:spcAft>
                <a:spcPts val="0"/>
              </a:spcAft>
              <a:buNone/>
            </a:pPr>
            <a:r>
              <a:rPr lang="tr-TR" sz="1600">
                <a:solidFill>
                  <a:srgbClr val="FFFFFF"/>
                </a:solidFill>
              </a:rPr>
              <a:t>value</a:t>
            </a:r>
            <a:endParaRPr sz="1600">
              <a:solidFill>
                <a:srgbClr val="FFFFFF"/>
              </a:solidFill>
            </a:endParaRPr>
          </a:p>
          <a:p>
            <a:pPr indent="0" lvl="0" marL="0" rtl="0" algn="l">
              <a:spcBef>
                <a:spcPts val="0"/>
              </a:spcBef>
              <a:spcAft>
                <a:spcPts val="0"/>
              </a:spcAft>
              <a:buNone/>
            </a:pPr>
            <a:r>
              <a:rPr lang="tr-TR" sz="1600">
                <a:solidFill>
                  <a:srgbClr val="FFFFFF"/>
                </a:solidFill>
              </a:rPr>
              <a:t>$</a:t>
            </a:r>
            <a:endParaRPr sz="1600">
              <a:solidFill>
                <a:srgbClr val="FFFFFF"/>
              </a:solidFill>
            </a:endParaRPr>
          </a:p>
          <a:p>
            <a:pPr indent="0" lvl="0" marL="0" rtl="0" algn="l">
              <a:spcBef>
                <a:spcPts val="0"/>
              </a:spcBef>
              <a:spcAft>
                <a:spcPts val="0"/>
              </a:spcAft>
              <a:buNone/>
            </a:pPr>
            <a:r>
              <a:rPr lang="tr-TR" sz="1600">
                <a:solidFill>
                  <a:srgbClr val="FFFFFF"/>
                </a:solidFill>
              </a:rPr>
              <a:t>$my_var=my_value</a:t>
            </a:r>
            <a:endParaRPr sz="1600">
              <a:solidFill>
                <a:srgbClr val="FFFFFF"/>
              </a:solidFill>
            </a:endParaRPr>
          </a:p>
          <a:p>
            <a:pPr indent="0" lvl="0" marL="0" rtl="0" algn="l">
              <a:spcBef>
                <a:spcPts val="0"/>
              </a:spcBef>
              <a:spcAft>
                <a:spcPts val="0"/>
              </a:spcAft>
              <a:buNone/>
            </a:pPr>
            <a:r>
              <a:rPr lang="tr-TR" sz="1600">
                <a:solidFill>
                  <a:srgbClr val="FFFFFF"/>
                </a:solidFill>
              </a:rPr>
              <a:t>$echo $my_var</a:t>
            </a:r>
            <a:endParaRPr sz="1600">
              <a:solidFill>
                <a:srgbClr val="FFFFFF"/>
              </a:solidFill>
            </a:endParaRPr>
          </a:p>
          <a:p>
            <a:pPr indent="0" lvl="0" marL="0" rtl="0" algn="l">
              <a:spcBef>
                <a:spcPts val="0"/>
              </a:spcBef>
              <a:spcAft>
                <a:spcPts val="0"/>
              </a:spcAft>
              <a:buNone/>
            </a:pPr>
            <a:r>
              <a:rPr lang="tr-TR" sz="1600">
                <a:solidFill>
                  <a:srgbClr val="FFFFFF"/>
                </a:solidFill>
              </a:rPr>
              <a:t>my_value</a:t>
            </a:r>
            <a:endParaRPr sz="1600">
              <a:solidFill>
                <a:srgbClr val="FFFFFF"/>
              </a:solidFill>
            </a:endParaRPr>
          </a:p>
          <a:p>
            <a:pPr indent="0" lvl="0" marL="0" rtl="0" algn="l">
              <a:spcBef>
                <a:spcPts val="0"/>
              </a:spcBef>
              <a:spcAft>
                <a:spcPts val="0"/>
              </a:spcAft>
              <a:buNone/>
            </a:pPr>
            <a:r>
              <a:rPr lang="tr-TR" sz="1600">
                <a:solidFill>
                  <a:srgbClr val="FFFFFF"/>
                </a:solidFill>
              </a:rPr>
              <a:t>$</a:t>
            </a:r>
            <a:endParaRPr sz="1600">
              <a:solidFill>
                <a:srgbClr val="FFFFFF"/>
              </a:solidFill>
            </a:endParaRPr>
          </a:p>
          <a:p>
            <a:pPr indent="0" lvl="0" marL="0" rtl="0" algn="l">
              <a:spcBef>
                <a:spcPts val="0"/>
              </a:spcBef>
              <a:spcAft>
                <a:spcPts val="0"/>
              </a:spcAft>
              <a:buNone/>
            </a:pPr>
            <a:r>
              <a:rPr lang="tr-TR" sz="1600">
                <a:solidFill>
                  <a:srgbClr val="FFFFFF"/>
                </a:solidFill>
              </a:rPr>
              <a:t>$my-var=my-value</a:t>
            </a:r>
            <a:endParaRPr sz="1600">
              <a:solidFill>
                <a:srgbClr val="FFFFFF"/>
              </a:solidFill>
            </a:endParaRPr>
          </a:p>
          <a:p>
            <a:pPr indent="0" lvl="0" marL="0" rtl="0" algn="l">
              <a:spcBef>
                <a:spcPts val="0"/>
              </a:spcBef>
              <a:spcAft>
                <a:spcPts val="0"/>
              </a:spcAft>
              <a:buNone/>
            </a:pPr>
            <a:r>
              <a:rPr lang="tr-TR" sz="1600">
                <a:solidFill>
                  <a:srgbClr val="FFFFFF"/>
                </a:solidFill>
              </a:rPr>
              <a:t>my-var=my-value: command not found</a:t>
            </a:r>
            <a:endParaRPr sz="1600">
              <a:solidFill>
                <a:srgbClr val="FFFFFF"/>
              </a:solidFill>
            </a:endParaRPr>
          </a:p>
          <a:p>
            <a:pPr indent="0" lvl="0" marL="0" rtl="0" algn="l">
              <a:spcBef>
                <a:spcPts val="0"/>
              </a:spcBef>
              <a:spcAft>
                <a:spcPts val="0"/>
              </a:spcAft>
              <a:buNone/>
            </a:pPr>
            <a:r>
              <a:rPr lang="tr-TR" sz="1600">
                <a:solidFill>
                  <a:srgbClr val="FFFFFF"/>
                </a:solidFill>
              </a:rPr>
              <a:t>$</a:t>
            </a:r>
            <a:endParaRPr sz="1600">
              <a:solidFill>
                <a:srgbClr val="FFFFFF"/>
              </a:solidFill>
            </a:endParaRPr>
          </a:p>
          <a:p>
            <a:pPr indent="0" lvl="0" marL="0" rtl="0" algn="l">
              <a:spcBef>
                <a:spcPts val="0"/>
              </a:spcBef>
              <a:spcAft>
                <a:spcPts val="0"/>
              </a:spcAft>
              <a:buNone/>
            </a:pPr>
            <a:r>
              <a:rPr lang="tr-TR" sz="1600">
                <a:solidFill>
                  <a:srgbClr val="FFFFFF"/>
                </a:solidFill>
              </a:rPr>
              <a:t>$myvar?=my-value</a:t>
            </a:r>
            <a:endParaRPr sz="1600">
              <a:solidFill>
                <a:srgbClr val="FFFFFF"/>
              </a:solidFill>
            </a:endParaRPr>
          </a:p>
          <a:p>
            <a:pPr indent="0" lvl="0" marL="0" rtl="0" algn="l">
              <a:spcBef>
                <a:spcPts val="0"/>
              </a:spcBef>
              <a:spcAft>
                <a:spcPts val="0"/>
              </a:spcAft>
              <a:buNone/>
            </a:pPr>
            <a:r>
              <a:rPr lang="tr-TR" sz="1600">
                <a:solidFill>
                  <a:srgbClr val="FFFFFF"/>
                </a:solidFill>
              </a:rPr>
              <a:t>myvar?=my-value: command not found</a:t>
            </a:r>
            <a:endParaRPr sz="16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80" name="Google Shape;280;p37"/>
          <p:cNvSpPr txBox="1"/>
          <p:nvPr/>
        </p:nvSpPr>
        <p:spPr>
          <a:xfrm>
            <a:off x="431800" y="97600"/>
            <a:ext cx="3905400" cy="5100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Variables</a:t>
            </a:r>
            <a:endParaRPr sz="4000">
              <a:solidFill>
                <a:srgbClr val="741B47"/>
              </a:solidFill>
              <a:latin typeface="Raleway Medium"/>
              <a:ea typeface="Raleway Medium"/>
              <a:cs typeface="Raleway Medium"/>
              <a:sym typeface="Raleway Medium"/>
            </a:endParaRPr>
          </a:p>
        </p:txBody>
      </p:sp>
      <p:sp>
        <p:nvSpPr>
          <p:cNvPr id="281" name="Google Shape;281;p37"/>
          <p:cNvSpPr txBox="1"/>
          <p:nvPr/>
        </p:nvSpPr>
        <p:spPr>
          <a:xfrm>
            <a:off x="87075" y="650575"/>
            <a:ext cx="3805200" cy="2949300"/>
          </a:xfrm>
          <a:prstGeom prst="rect">
            <a:avLst/>
          </a:prstGeom>
          <a:noFill/>
          <a:ln>
            <a:noFill/>
          </a:ln>
        </p:spPr>
        <p:txBody>
          <a:bodyPr anchorCtr="0" anchor="t" bIns="91425" lIns="91425" spcFirstLastPara="1" rIns="91425" wrap="square" tIns="91425">
            <a:noAutofit/>
          </a:bodyPr>
          <a:lstStyle/>
          <a:p>
            <a:pPr indent="0" lvl="0" marL="0" marR="25400" rtl="0" algn="l">
              <a:lnSpc>
                <a:spcPct val="115000"/>
              </a:lnSpc>
              <a:spcBef>
                <a:spcPts val="1500"/>
              </a:spcBef>
              <a:spcAft>
                <a:spcPts val="0"/>
              </a:spcAft>
              <a:buNone/>
            </a:pPr>
            <a:r>
              <a:rPr b="1" lang="tr-TR" sz="1800">
                <a:solidFill>
                  <a:srgbClr val="555555"/>
                </a:solidFill>
                <a:highlight>
                  <a:srgbClr val="C5E2FF"/>
                </a:highlight>
              </a:rPr>
              <a:t>variable=value</a:t>
            </a:r>
            <a:endParaRPr b="1" sz="1800">
              <a:solidFill>
                <a:srgbClr val="555555"/>
              </a:solidFill>
              <a:highlight>
                <a:srgbClr val="C5E2FF"/>
              </a:highlight>
            </a:endParaRPr>
          </a:p>
          <a:p>
            <a:pPr indent="0" lvl="0" marL="0" rtl="0" algn="l">
              <a:lnSpc>
                <a:spcPct val="115000"/>
              </a:lnSpc>
              <a:spcBef>
                <a:spcPts val="1500"/>
              </a:spcBef>
              <a:spcAft>
                <a:spcPts val="1700"/>
              </a:spcAft>
              <a:buNone/>
            </a:pPr>
            <a:r>
              <a:rPr lang="tr-TR" sz="1800">
                <a:solidFill>
                  <a:srgbClr val="333333"/>
                </a:solidFill>
                <a:highlight>
                  <a:srgbClr val="FFFFFF"/>
                </a:highlight>
              </a:rPr>
              <a:t>This is one of those areas where formatting is important. Note there is </a:t>
            </a:r>
            <a:r>
              <a:rPr lang="tr-TR" sz="1800">
                <a:solidFill>
                  <a:srgbClr val="FF0000"/>
                </a:solidFill>
                <a:highlight>
                  <a:srgbClr val="FFFFFF"/>
                </a:highlight>
              </a:rPr>
              <a:t>no space</a:t>
            </a:r>
            <a:r>
              <a:rPr lang="tr-TR" sz="1800">
                <a:solidFill>
                  <a:srgbClr val="333333"/>
                </a:solidFill>
                <a:highlight>
                  <a:srgbClr val="FFFFFF"/>
                </a:highlight>
              </a:rPr>
              <a:t> on either side of the equals ( = ) sign. We also leave off the $ sign from the beginning of the variable name when setting it.</a:t>
            </a:r>
            <a:endParaRPr sz="1800">
              <a:solidFill>
                <a:srgbClr val="333333"/>
              </a:solidFill>
              <a:highlight>
                <a:srgbClr val="FFFFFF"/>
              </a:highlight>
            </a:endParaRPr>
          </a:p>
        </p:txBody>
      </p:sp>
      <p:sp>
        <p:nvSpPr>
          <p:cNvPr id="282" name="Google Shape;282;p37"/>
          <p:cNvSpPr txBox="1"/>
          <p:nvPr/>
        </p:nvSpPr>
        <p:spPr>
          <a:xfrm>
            <a:off x="132800" y="3610475"/>
            <a:ext cx="3905400" cy="95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tr-TR" sz="2400">
                <a:solidFill>
                  <a:srgbClr val="333333"/>
                </a:solidFill>
                <a:latin typeface="Courier New"/>
                <a:ea typeface="Courier New"/>
                <a:cs typeface="Courier New"/>
                <a:sym typeface="Courier New"/>
              </a:rPr>
              <a:t>sampledir=/etc</a:t>
            </a:r>
            <a:endParaRPr b="1" sz="2400">
              <a:solidFill>
                <a:srgbClr val="33333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tr-TR" sz="2400">
                <a:solidFill>
                  <a:srgbClr val="333333"/>
                </a:solidFill>
                <a:latin typeface="Courier New"/>
                <a:ea typeface="Courier New"/>
                <a:cs typeface="Courier New"/>
                <a:sym typeface="Courier New"/>
              </a:rPr>
              <a:t>ls </a:t>
            </a:r>
            <a:r>
              <a:rPr b="1" lang="tr-TR" sz="2400">
                <a:solidFill>
                  <a:srgbClr val="FF0000"/>
                </a:solidFill>
                <a:latin typeface="Courier New"/>
                <a:ea typeface="Courier New"/>
                <a:cs typeface="Courier New"/>
                <a:sym typeface="Courier New"/>
              </a:rPr>
              <a:t>$</a:t>
            </a:r>
            <a:r>
              <a:rPr b="1" lang="tr-TR" sz="2400">
                <a:solidFill>
                  <a:srgbClr val="333333"/>
                </a:solidFill>
                <a:latin typeface="Courier New"/>
                <a:ea typeface="Courier New"/>
                <a:cs typeface="Courier New"/>
                <a:sym typeface="Courier New"/>
              </a:rPr>
              <a:t>sampledir</a:t>
            </a:r>
            <a:endParaRPr b="1" sz="2400">
              <a:solidFill>
                <a:srgbClr val="333333"/>
              </a:solidFill>
              <a:latin typeface="Courier New"/>
              <a:ea typeface="Courier New"/>
              <a:cs typeface="Courier New"/>
              <a:sym typeface="Courier New"/>
            </a:endParaRPr>
          </a:p>
        </p:txBody>
      </p:sp>
      <p:pic>
        <p:nvPicPr>
          <p:cNvPr id="283" name="Google Shape;283;p37"/>
          <p:cNvPicPr preferRelativeResize="0"/>
          <p:nvPr/>
        </p:nvPicPr>
        <p:blipFill rotWithShape="1">
          <a:blip r:embed="rId3">
            <a:alphaModFix/>
          </a:blip>
          <a:srcRect b="26635" l="17139" r="69380" t="37625"/>
          <a:stretch/>
        </p:blipFill>
        <p:spPr>
          <a:xfrm>
            <a:off x="4086700" y="79125"/>
            <a:ext cx="5019521" cy="49202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8"/>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89" name="Google Shape;289;p38"/>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Console input</a:t>
            </a:r>
            <a:endParaRPr b="0" i="0" sz="4800" u="none" cap="none" strike="noStrike">
              <a:solidFill>
                <a:srgbClr val="419DD2"/>
              </a:solidFill>
              <a:latin typeface="Raleway SemiBold"/>
              <a:ea typeface="Raleway SemiBold"/>
              <a:cs typeface="Raleway SemiBold"/>
              <a:sym typeface="Raleway SemiBold"/>
            </a:endParaRPr>
          </a:p>
        </p:txBody>
      </p:sp>
      <p:sp>
        <p:nvSpPr>
          <p:cNvPr id="290" name="Google Shape;290;p38"/>
          <p:cNvSpPr txBox="1"/>
          <p:nvPr/>
        </p:nvSpPr>
        <p:spPr>
          <a:xfrm>
            <a:off x="608600" y="800200"/>
            <a:ext cx="2410800" cy="4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1800">
                <a:latin typeface="Barlow"/>
                <a:ea typeface="Barlow"/>
                <a:cs typeface="Barlow"/>
                <a:sym typeface="Barlow"/>
              </a:rPr>
              <a:t>read [variable-name]</a:t>
            </a:r>
            <a:endParaRPr b="1" sz="1800">
              <a:latin typeface="Barlow"/>
              <a:ea typeface="Barlow"/>
              <a:cs typeface="Barlow"/>
              <a:sym typeface="Barlow"/>
            </a:endParaRPr>
          </a:p>
        </p:txBody>
      </p:sp>
      <p:pic>
        <p:nvPicPr>
          <p:cNvPr id="291" name="Google Shape;291;p38"/>
          <p:cNvPicPr preferRelativeResize="0"/>
          <p:nvPr/>
        </p:nvPicPr>
        <p:blipFill>
          <a:blip r:embed="rId3">
            <a:alphaModFix/>
          </a:blip>
          <a:stretch>
            <a:fillRect/>
          </a:stretch>
        </p:blipFill>
        <p:spPr>
          <a:xfrm>
            <a:off x="3231325" y="800200"/>
            <a:ext cx="4501825" cy="1861650"/>
          </a:xfrm>
          <a:prstGeom prst="rect">
            <a:avLst/>
          </a:prstGeom>
          <a:noFill/>
          <a:ln>
            <a:noFill/>
          </a:ln>
        </p:spPr>
      </p:pic>
      <p:pic>
        <p:nvPicPr>
          <p:cNvPr id="292" name="Google Shape;292;p38"/>
          <p:cNvPicPr preferRelativeResize="0"/>
          <p:nvPr/>
        </p:nvPicPr>
        <p:blipFill>
          <a:blip r:embed="rId4">
            <a:alphaModFix/>
          </a:blip>
          <a:stretch>
            <a:fillRect/>
          </a:stretch>
        </p:blipFill>
        <p:spPr>
          <a:xfrm>
            <a:off x="1326325" y="2822975"/>
            <a:ext cx="6406825" cy="17555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9"/>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298" name="Google Shape;298;p39"/>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Console input</a:t>
            </a:r>
            <a:endParaRPr b="0" i="0" sz="4800" u="none" cap="none" strike="noStrike">
              <a:solidFill>
                <a:srgbClr val="419DD2"/>
              </a:solidFill>
              <a:latin typeface="Raleway SemiBold"/>
              <a:ea typeface="Raleway SemiBold"/>
              <a:cs typeface="Raleway SemiBold"/>
              <a:sym typeface="Raleway SemiBold"/>
            </a:endParaRPr>
          </a:p>
        </p:txBody>
      </p:sp>
      <p:sp>
        <p:nvSpPr>
          <p:cNvPr id="299" name="Google Shape;299;p39"/>
          <p:cNvSpPr txBox="1"/>
          <p:nvPr/>
        </p:nvSpPr>
        <p:spPr>
          <a:xfrm>
            <a:off x="3723275" y="647800"/>
            <a:ext cx="1246800" cy="46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TR" sz="1800">
                <a:latin typeface="Barlow"/>
                <a:ea typeface="Barlow"/>
                <a:cs typeface="Barlow"/>
                <a:sym typeface="Barlow"/>
              </a:rPr>
              <a:t>read</a:t>
            </a:r>
            <a:endParaRPr b="1" sz="1800">
              <a:latin typeface="Barlow"/>
              <a:ea typeface="Barlow"/>
              <a:cs typeface="Barlow"/>
              <a:sym typeface="Barlow"/>
            </a:endParaRPr>
          </a:p>
        </p:txBody>
      </p:sp>
      <p:sp>
        <p:nvSpPr>
          <p:cNvPr id="300" name="Google Shape;300;p39"/>
          <p:cNvSpPr txBox="1"/>
          <p:nvPr/>
        </p:nvSpPr>
        <p:spPr>
          <a:xfrm>
            <a:off x="264650" y="1103550"/>
            <a:ext cx="3695100" cy="1037100"/>
          </a:xfrm>
          <a:prstGeom prst="rect">
            <a:avLst/>
          </a:prstGeom>
          <a:solidFill>
            <a:srgbClr val="CFE2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a:solidFill>
                  <a:schemeClr val="dk1"/>
                </a:solidFill>
              </a:rPr>
              <a:t>#!/bin/bash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tr-TR">
                <a:solidFill>
                  <a:schemeClr val="dk1"/>
                </a:solidFill>
              </a:rPr>
              <a:t>read -p "Enter Your Name: "  username</a:t>
            </a:r>
            <a:endParaRPr>
              <a:solidFill>
                <a:schemeClr val="dk1"/>
              </a:solidFill>
            </a:endParaRPr>
          </a:p>
          <a:p>
            <a:pPr indent="0" lvl="0" marL="0" marR="114300" rtl="0" algn="l">
              <a:spcBef>
                <a:spcPts val="0"/>
              </a:spcBef>
              <a:spcAft>
                <a:spcPts val="0"/>
              </a:spcAft>
              <a:buNone/>
            </a:pPr>
            <a:r>
              <a:rPr lang="tr-TR">
                <a:solidFill>
                  <a:schemeClr val="dk1"/>
                </a:solidFill>
              </a:rPr>
              <a:t>echo "Welcome $username!"</a:t>
            </a:r>
            <a:endParaRPr>
              <a:solidFill>
                <a:schemeClr val="dk1"/>
              </a:solidFill>
            </a:endParaRPr>
          </a:p>
        </p:txBody>
      </p:sp>
      <p:sp>
        <p:nvSpPr>
          <p:cNvPr id="301" name="Google Shape;301;p39"/>
          <p:cNvSpPr txBox="1"/>
          <p:nvPr/>
        </p:nvSpPr>
        <p:spPr>
          <a:xfrm>
            <a:off x="4516950" y="1342763"/>
            <a:ext cx="3980100" cy="21972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tr-TR">
                <a:solidFill>
                  <a:srgbClr val="333333"/>
                </a:solidFill>
              </a:rPr>
              <a:t>#!/bin/bash</a:t>
            </a:r>
            <a:endParaRPr>
              <a:solidFill>
                <a:srgbClr val="333333"/>
              </a:solidFill>
            </a:endParaRPr>
          </a:p>
          <a:p>
            <a:pPr indent="0" lvl="0" marL="0" rtl="0" algn="l">
              <a:lnSpc>
                <a:spcPct val="100000"/>
              </a:lnSpc>
              <a:spcBef>
                <a:spcPts val="0"/>
              </a:spcBef>
              <a:spcAft>
                <a:spcPts val="0"/>
              </a:spcAft>
              <a:buNone/>
            </a:pPr>
            <a:r>
              <a:t/>
            </a:r>
            <a:endParaRPr>
              <a:solidFill>
                <a:srgbClr val="333333"/>
              </a:solidFill>
            </a:endParaRPr>
          </a:p>
          <a:p>
            <a:pPr indent="0" lvl="0" marL="0" rtl="0" algn="l">
              <a:lnSpc>
                <a:spcPct val="100000"/>
              </a:lnSpc>
              <a:spcBef>
                <a:spcPts val="0"/>
              </a:spcBef>
              <a:spcAft>
                <a:spcPts val="0"/>
              </a:spcAft>
              <a:buNone/>
            </a:pPr>
            <a:r>
              <a:rPr lang="tr-TR">
                <a:solidFill>
                  <a:srgbClr val="333333"/>
                </a:solidFill>
              </a:rPr>
              <a:t>echo What cars do you like?</a:t>
            </a:r>
            <a:endParaRPr>
              <a:solidFill>
                <a:srgbClr val="333333"/>
              </a:solidFill>
            </a:endParaRPr>
          </a:p>
          <a:p>
            <a:pPr indent="0" lvl="0" marL="0" rtl="0" algn="l">
              <a:lnSpc>
                <a:spcPct val="100000"/>
              </a:lnSpc>
              <a:spcBef>
                <a:spcPts val="0"/>
              </a:spcBef>
              <a:spcAft>
                <a:spcPts val="0"/>
              </a:spcAft>
              <a:buNone/>
            </a:pPr>
            <a:r>
              <a:t/>
            </a:r>
            <a:endParaRPr>
              <a:solidFill>
                <a:srgbClr val="333333"/>
              </a:solidFill>
            </a:endParaRPr>
          </a:p>
          <a:p>
            <a:pPr indent="0" lvl="0" marL="0" rtl="0" algn="l">
              <a:lnSpc>
                <a:spcPct val="100000"/>
              </a:lnSpc>
              <a:spcBef>
                <a:spcPts val="0"/>
              </a:spcBef>
              <a:spcAft>
                <a:spcPts val="0"/>
              </a:spcAft>
              <a:buNone/>
            </a:pPr>
            <a:r>
              <a:rPr lang="tr-TR">
                <a:solidFill>
                  <a:srgbClr val="333333"/>
                </a:solidFill>
              </a:rPr>
              <a:t>read car1 car2 car3</a:t>
            </a:r>
            <a:endParaRPr>
              <a:solidFill>
                <a:srgbClr val="333333"/>
              </a:solidFill>
            </a:endParaRPr>
          </a:p>
          <a:p>
            <a:pPr indent="0" lvl="0" marL="0" rtl="0" algn="l">
              <a:lnSpc>
                <a:spcPct val="100000"/>
              </a:lnSpc>
              <a:spcBef>
                <a:spcPts val="0"/>
              </a:spcBef>
              <a:spcAft>
                <a:spcPts val="0"/>
              </a:spcAft>
              <a:buNone/>
            </a:pPr>
            <a:r>
              <a:t/>
            </a:r>
            <a:endParaRPr>
              <a:solidFill>
                <a:srgbClr val="333333"/>
              </a:solidFill>
            </a:endParaRPr>
          </a:p>
          <a:p>
            <a:pPr indent="0" lvl="0" marL="0" rtl="0" algn="l">
              <a:lnSpc>
                <a:spcPct val="100000"/>
              </a:lnSpc>
              <a:spcBef>
                <a:spcPts val="0"/>
              </a:spcBef>
              <a:spcAft>
                <a:spcPts val="0"/>
              </a:spcAft>
              <a:buNone/>
            </a:pPr>
            <a:r>
              <a:rPr lang="tr-TR">
                <a:solidFill>
                  <a:srgbClr val="333333"/>
                </a:solidFill>
              </a:rPr>
              <a:t>echo Your first car was: $car1</a:t>
            </a:r>
            <a:endParaRPr>
              <a:solidFill>
                <a:srgbClr val="333333"/>
              </a:solidFill>
            </a:endParaRPr>
          </a:p>
          <a:p>
            <a:pPr indent="0" lvl="0" marL="0" rtl="0" algn="l">
              <a:lnSpc>
                <a:spcPct val="100000"/>
              </a:lnSpc>
              <a:spcBef>
                <a:spcPts val="0"/>
              </a:spcBef>
              <a:spcAft>
                <a:spcPts val="0"/>
              </a:spcAft>
              <a:buNone/>
            </a:pPr>
            <a:r>
              <a:rPr lang="tr-TR">
                <a:solidFill>
                  <a:srgbClr val="333333"/>
                </a:solidFill>
              </a:rPr>
              <a:t>echo Your second car was: $car2</a:t>
            </a:r>
            <a:endParaRPr>
              <a:solidFill>
                <a:srgbClr val="333333"/>
              </a:solidFill>
            </a:endParaRPr>
          </a:p>
          <a:p>
            <a:pPr indent="0" lvl="0" marL="0" rtl="0" algn="l">
              <a:lnSpc>
                <a:spcPct val="100000"/>
              </a:lnSpc>
              <a:spcBef>
                <a:spcPts val="0"/>
              </a:spcBef>
              <a:spcAft>
                <a:spcPts val="0"/>
              </a:spcAft>
              <a:buNone/>
            </a:pPr>
            <a:r>
              <a:rPr lang="tr-TR">
                <a:solidFill>
                  <a:srgbClr val="333333"/>
                </a:solidFill>
              </a:rPr>
              <a:t>echo Your third car was: $car3</a:t>
            </a:r>
            <a:endParaRPr>
              <a:solidFill>
                <a:srgbClr val="333333"/>
              </a:solidFill>
            </a:endParaRPr>
          </a:p>
        </p:txBody>
      </p:sp>
      <p:sp>
        <p:nvSpPr>
          <p:cNvPr id="302" name="Google Shape;302;p39"/>
          <p:cNvSpPr txBox="1"/>
          <p:nvPr/>
        </p:nvSpPr>
        <p:spPr>
          <a:xfrm>
            <a:off x="264650" y="2263575"/>
            <a:ext cx="3695100" cy="1037100"/>
          </a:xfrm>
          <a:prstGeom prst="rect">
            <a:avLst/>
          </a:prstGeom>
          <a:solidFill>
            <a:srgbClr val="D0E0E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a:solidFill>
                  <a:schemeClr val="dk1"/>
                </a:solidFill>
              </a:rPr>
              <a:t>#!/bin/bash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tr-TR">
                <a:solidFill>
                  <a:schemeClr val="dk1"/>
                </a:solidFill>
              </a:rPr>
              <a:t>read -s -p "Enter Password: " pswd</a:t>
            </a:r>
            <a:endParaRPr>
              <a:solidFill>
                <a:schemeClr val="dk1"/>
              </a:solidFill>
            </a:endParaRPr>
          </a:p>
          <a:p>
            <a:pPr indent="0" lvl="0" marL="0" marR="114300" rtl="0" algn="l">
              <a:spcBef>
                <a:spcPts val="0"/>
              </a:spcBef>
              <a:spcAft>
                <a:spcPts val="0"/>
              </a:spcAft>
              <a:buNone/>
            </a:pPr>
            <a:r>
              <a:rPr lang="tr-TR">
                <a:solidFill>
                  <a:schemeClr val="dk1"/>
                </a:solidFill>
              </a:rPr>
              <a:t>echo $pswd</a:t>
            </a:r>
            <a:endParaRPr>
              <a:solidFill>
                <a:schemeClr val="dk1"/>
              </a:solidFill>
            </a:endParaRPr>
          </a:p>
        </p:txBody>
      </p:sp>
      <p:sp>
        <p:nvSpPr>
          <p:cNvPr id="303" name="Google Shape;303;p39"/>
          <p:cNvSpPr txBox="1"/>
          <p:nvPr/>
        </p:nvSpPr>
        <p:spPr>
          <a:xfrm>
            <a:off x="264650" y="3397200"/>
            <a:ext cx="3695100" cy="1037100"/>
          </a:xfrm>
          <a:prstGeom prst="rect">
            <a:avLst/>
          </a:prstGeom>
          <a:solidFill>
            <a:srgbClr val="D0E0E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a:solidFill>
                  <a:schemeClr val="dk1"/>
                </a:solidFill>
              </a:rPr>
              <a:t>#!/bin/bash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tr-TR">
                <a:solidFill>
                  <a:schemeClr val="dk1"/>
                </a:solidFill>
              </a:rPr>
              <a:t>read </a:t>
            </a:r>
            <a:r>
              <a:rPr b="1" lang="tr-TR">
                <a:solidFill>
                  <a:srgbClr val="FF0000"/>
                </a:solidFill>
              </a:rPr>
              <a:t>-sp</a:t>
            </a:r>
            <a:r>
              <a:rPr lang="tr-TR">
                <a:solidFill>
                  <a:schemeClr val="dk1"/>
                </a:solidFill>
              </a:rPr>
              <a:t> "Enter Password: " pswd</a:t>
            </a:r>
            <a:endParaRPr>
              <a:solidFill>
                <a:schemeClr val="dk1"/>
              </a:solidFill>
            </a:endParaRPr>
          </a:p>
          <a:p>
            <a:pPr indent="0" lvl="0" marL="0" marR="114300" rtl="0" algn="l">
              <a:spcBef>
                <a:spcPts val="0"/>
              </a:spcBef>
              <a:spcAft>
                <a:spcPts val="0"/>
              </a:spcAft>
              <a:buNone/>
            </a:pPr>
            <a:r>
              <a:rPr lang="tr-TR">
                <a:solidFill>
                  <a:schemeClr val="dk1"/>
                </a:solidFill>
              </a:rPr>
              <a:t>echo $pswd</a:t>
            </a: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pic>
        <p:nvPicPr>
          <p:cNvPr id="309" name="Google Shape;309;p40"/>
          <p:cNvPicPr preferRelativeResize="0"/>
          <p:nvPr/>
        </p:nvPicPr>
        <p:blipFill>
          <a:blip r:embed="rId3">
            <a:alphaModFix/>
          </a:blip>
          <a:stretch>
            <a:fillRect/>
          </a:stretch>
        </p:blipFill>
        <p:spPr>
          <a:xfrm>
            <a:off x="6204175" y="1625050"/>
            <a:ext cx="2767549" cy="1556725"/>
          </a:xfrm>
          <a:prstGeom prst="rect">
            <a:avLst/>
          </a:prstGeom>
          <a:noFill/>
          <a:ln>
            <a:noFill/>
          </a:ln>
        </p:spPr>
      </p:pic>
      <p:sp>
        <p:nvSpPr>
          <p:cNvPr id="310" name="Google Shape;310;p40"/>
          <p:cNvSpPr txBox="1"/>
          <p:nvPr/>
        </p:nvSpPr>
        <p:spPr>
          <a:xfrm>
            <a:off x="108275" y="724000"/>
            <a:ext cx="5785800" cy="399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tr-TR" sz="1600">
                <a:solidFill>
                  <a:srgbClr val="333333"/>
                </a:solidFill>
                <a:highlight>
                  <a:schemeClr val="lt1"/>
                </a:highlight>
              </a:rPr>
              <a:t>$0</a:t>
            </a:r>
            <a:r>
              <a:rPr lang="tr-TR" sz="1600">
                <a:solidFill>
                  <a:srgbClr val="333333"/>
                </a:solidFill>
                <a:highlight>
                  <a:schemeClr val="lt1"/>
                </a:highlight>
              </a:rPr>
              <a:t> - The name of the Bash script.</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0000FF"/>
                </a:solidFill>
                <a:highlight>
                  <a:schemeClr val="lt1"/>
                </a:highlight>
              </a:rPr>
              <a:t>$1 - $9</a:t>
            </a:r>
            <a:r>
              <a:rPr lang="tr-TR" sz="1600">
                <a:solidFill>
                  <a:srgbClr val="0000FF"/>
                </a:solidFill>
                <a:highlight>
                  <a:schemeClr val="lt1"/>
                </a:highlight>
              </a:rPr>
              <a:t> - The first 9 arguments to the Bash script.</a:t>
            </a:r>
            <a:endParaRPr sz="1600">
              <a:solidFill>
                <a:srgbClr val="0000FF"/>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a:t>
            </a:r>
            <a:r>
              <a:rPr lang="tr-TR" sz="1600">
                <a:solidFill>
                  <a:srgbClr val="333333"/>
                </a:solidFill>
                <a:highlight>
                  <a:schemeClr val="lt1"/>
                </a:highlight>
              </a:rPr>
              <a:t> - How many arguments were passed to the Bash script.</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a:t>
            </a:r>
            <a:r>
              <a:rPr lang="tr-TR" sz="1600">
                <a:solidFill>
                  <a:srgbClr val="333333"/>
                </a:solidFill>
                <a:highlight>
                  <a:schemeClr val="lt1"/>
                </a:highlight>
              </a:rPr>
              <a:t> - All the arguments supplied to the Bash script.</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0000FF"/>
                </a:solidFill>
                <a:highlight>
                  <a:schemeClr val="lt1"/>
                </a:highlight>
              </a:rPr>
              <a:t>$?</a:t>
            </a:r>
            <a:r>
              <a:rPr lang="tr-TR" sz="1600">
                <a:solidFill>
                  <a:srgbClr val="0000FF"/>
                </a:solidFill>
                <a:highlight>
                  <a:schemeClr val="lt1"/>
                </a:highlight>
              </a:rPr>
              <a:t> - The exit status of the most recently run process.</a:t>
            </a:r>
            <a:endParaRPr sz="1600">
              <a:solidFill>
                <a:srgbClr val="0000FF"/>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a:t>
            </a:r>
            <a:r>
              <a:rPr lang="tr-TR" sz="1600">
                <a:solidFill>
                  <a:srgbClr val="333333"/>
                </a:solidFill>
                <a:highlight>
                  <a:schemeClr val="lt1"/>
                </a:highlight>
              </a:rPr>
              <a:t> - The process ID of the current script.</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0000FF"/>
                </a:solidFill>
                <a:highlight>
                  <a:schemeClr val="lt1"/>
                </a:highlight>
              </a:rPr>
              <a:t>$USER</a:t>
            </a:r>
            <a:r>
              <a:rPr lang="tr-TR" sz="1600">
                <a:solidFill>
                  <a:srgbClr val="0000FF"/>
                </a:solidFill>
                <a:highlight>
                  <a:schemeClr val="lt1"/>
                </a:highlight>
              </a:rPr>
              <a:t> - The username of the user running the script.</a:t>
            </a:r>
            <a:endParaRPr sz="1600">
              <a:solidFill>
                <a:srgbClr val="0000FF"/>
              </a:solidFill>
              <a:highlight>
                <a:schemeClr val="lt1"/>
              </a:highlight>
            </a:endParaRPr>
          </a:p>
          <a:p>
            <a:pPr indent="0" lvl="0" marL="0" rtl="0" algn="l">
              <a:lnSpc>
                <a:spcPct val="115000"/>
              </a:lnSpc>
              <a:spcBef>
                <a:spcPts val="0"/>
              </a:spcBef>
              <a:spcAft>
                <a:spcPts val="0"/>
              </a:spcAft>
              <a:buNone/>
            </a:pPr>
            <a:r>
              <a:rPr b="1" lang="tr-TR" sz="1600">
                <a:solidFill>
                  <a:srgbClr val="0000FF"/>
                </a:solidFill>
                <a:highlight>
                  <a:schemeClr val="lt1"/>
                </a:highlight>
              </a:rPr>
              <a:t>$HOSTNAME</a:t>
            </a:r>
            <a:r>
              <a:rPr lang="tr-TR" sz="1600">
                <a:solidFill>
                  <a:srgbClr val="0000FF"/>
                </a:solidFill>
                <a:highlight>
                  <a:schemeClr val="lt1"/>
                </a:highlight>
              </a:rPr>
              <a:t> - The hostname of the machine the script is running on.</a:t>
            </a:r>
            <a:endParaRPr sz="1600">
              <a:solidFill>
                <a:srgbClr val="0000FF"/>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$SECONDS</a:t>
            </a:r>
            <a:r>
              <a:rPr lang="tr-TR" sz="1600">
                <a:solidFill>
                  <a:srgbClr val="333333"/>
                </a:solidFill>
                <a:highlight>
                  <a:schemeClr val="lt1"/>
                </a:highlight>
              </a:rPr>
              <a:t> - The number of seconds since the script was started.</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$RANDOM</a:t>
            </a:r>
            <a:r>
              <a:rPr lang="tr-TR" sz="1600">
                <a:solidFill>
                  <a:srgbClr val="333333"/>
                </a:solidFill>
                <a:highlight>
                  <a:schemeClr val="lt1"/>
                </a:highlight>
              </a:rPr>
              <a:t> - Returns a different random number each time is it referred to.</a:t>
            </a:r>
            <a:endParaRPr sz="1600">
              <a:solidFill>
                <a:srgbClr val="333333"/>
              </a:solidFill>
              <a:highlight>
                <a:schemeClr val="lt1"/>
              </a:highlight>
            </a:endParaRPr>
          </a:p>
          <a:p>
            <a:pPr indent="0" lvl="0" marL="0" rtl="0" algn="l">
              <a:lnSpc>
                <a:spcPct val="115000"/>
              </a:lnSpc>
              <a:spcBef>
                <a:spcPts val="0"/>
              </a:spcBef>
              <a:spcAft>
                <a:spcPts val="0"/>
              </a:spcAft>
              <a:buNone/>
            </a:pPr>
            <a:r>
              <a:rPr b="1" lang="tr-TR" sz="1600">
                <a:solidFill>
                  <a:srgbClr val="333333"/>
                </a:solidFill>
                <a:highlight>
                  <a:schemeClr val="lt1"/>
                </a:highlight>
              </a:rPr>
              <a:t>$LINENO</a:t>
            </a:r>
            <a:r>
              <a:rPr lang="tr-TR" sz="1600">
                <a:solidFill>
                  <a:srgbClr val="333333"/>
                </a:solidFill>
                <a:highlight>
                  <a:schemeClr val="lt1"/>
                </a:highlight>
              </a:rPr>
              <a:t> - Returns the current line number in the Bash script.</a:t>
            </a:r>
            <a:endParaRPr sz="1600">
              <a:solidFill>
                <a:srgbClr val="333333"/>
              </a:solidFill>
              <a:highlight>
                <a:schemeClr val="lt1"/>
              </a:highlight>
            </a:endParaRPr>
          </a:p>
        </p:txBody>
      </p:sp>
      <p:sp>
        <p:nvSpPr>
          <p:cNvPr id="311" name="Google Shape;311;p40"/>
          <p:cNvSpPr txBox="1"/>
          <p:nvPr/>
        </p:nvSpPr>
        <p:spPr>
          <a:xfrm>
            <a:off x="431800" y="173800"/>
            <a:ext cx="7236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Command Line Arguments</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17" name="Google Shape;317;p41"/>
          <p:cNvSpPr txBox="1"/>
          <p:nvPr/>
        </p:nvSpPr>
        <p:spPr>
          <a:xfrm>
            <a:off x="431800" y="173800"/>
            <a:ext cx="7236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Command Line Arguments</a:t>
            </a:r>
            <a:endParaRPr sz="4000">
              <a:solidFill>
                <a:srgbClr val="741B47"/>
              </a:solidFill>
              <a:latin typeface="Raleway Medium"/>
              <a:ea typeface="Raleway Medium"/>
              <a:cs typeface="Raleway Medium"/>
              <a:sym typeface="Raleway Medium"/>
            </a:endParaRPr>
          </a:p>
        </p:txBody>
      </p:sp>
      <p:pic>
        <p:nvPicPr>
          <p:cNvPr id="318" name="Google Shape;318;p41"/>
          <p:cNvPicPr preferRelativeResize="0"/>
          <p:nvPr/>
        </p:nvPicPr>
        <p:blipFill rotWithShape="1">
          <a:blip r:embed="rId3">
            <a:alphaModFix/>
          </a:blip>
          <a:srcRect b="25689" l="0" r="0" t="0"/>
          <a:stretch/>
        </p:blipFill>
        <p:spPr>
          <a:xfrm>
            <a:off x="185500" y="1660025"/>
            <a:ext cx="8749350" cy="2909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88" name="Google Shape;88;p15"/>
          <p:cNvSpPr txBox="1"/>
          <p:nvPr>
            <p:ph idx="4294967295" type="ctrTitle"/>
          </p:nvPr>
        </p:nvSpPr>
        <p:spPr>
          <a:xfrm>
            <a:off x="1188325" y="76200"/>
            <a:ext cx="6690600" cy="654600"/>
          </a:xfrm>
          <a:prstGeom prst="rect">
            <a:avLst/>
          </a:prstGeom>
          <a:noFill/>
          <a:ln>
            <a:noFill/>
          </a:ln>
        </p:spPr>
        <p:txBody>
          <a:bodyPr anchorCtr="0" anchor="b" bIns="0" lIns="0" spcFirstLastPara="1" rIns="0" wrap="square" tIns="0">
            <a:noAutofit/>
          </a:bodyPr>
          <a:lstStyle/>
          <a:p>
            <a:pPr indent="0" lvl="0" marL="0" marR="0" rtl="0" algn="ctr">
              <a:lnSpc>
                <a:spcPct val="80000"/>
              </a:lnSpc>
              <a:spcBef>
                <a:spcPts val="0"/>
              </a:spcBef>
              <a:spcAft>
                <a:spcPts val="0"/>
              </a:spcAft>
              <a:buClr>
                <a:schemeClr val="accent2"/>
              </a:buClr>
              <a:buSzPts val="4800"/>
              <a:buFont typeface="Raleway SemiBold"/>
              <a:buNone/>
            </a:pPr>
            <a:r>
              <a:rPr b="0" i="0" lang="tr-TR" sz="4800" u="none" cap="none" strike="noStrike">
                <a:solidFill>
                  <a:srgbClr val="741B47"/>
                </a:solidFill>
                <a:latin typeface="Raleway Medium"/>
                <a:ea typeface="Raleway Medium"/>
                <a:cs typeface="Raleway Medium"/>
                <a:sym typeface="Raleway Medium"/>
              </a:rPr>
              <a:t>Table of Contents</a:t>
            </a:r>
            <a:endParaRPr b="0" i="0" sz="4800" u="none" cap="none" strike="noStrike">
              <a:solidFill>
                <a:srgbClr val="741B47"/>
              </a:solidFill>
              <a:latin typeface="Raleway Medium"/>
              <a:ea typeface="Raleway Medium"/>
              <a:cs typeface="Raleway Medium"/>
              <a:sym typeface="Raleway Medium"/>
            </a:endParaRPr>
          </a:p>
        </p:txBody>
      </p:sp>
      <p:sp>
        <p:nvSpPr>
          <p:cNvPr id="89" name="Google Shape;89;p15"/>
          <p:cNvSpPr txBox="1"/>
          <p:nvPr>
            <p:ph idx="4294967295" type="subTitle"/>
          </p:nvPr>
        </p:nvSpPr>
        <p:spPr>
          <a:xfrm>
            <a:off x="998125" y="1153475"/>
            <a:ext cx="6012300" cy="3143100"/>
          </a:xfrm>
          <a:prstGeom prst="rect">
            <a:avLst/>
          </a:prstGeom>
          <a:noFill/>
          <a:ln>
            <a:noFill/>
          </a:ln>
        </p:spPr>
        <p:txBody>
          <a:bodyPr anchorCtr="0" anchor="t" bIns="0" lIns="0" spcFirstLastPara="1" rIns="0" wrap="square" tIns="0">
            <a:noAutofit/>
          </a:bodyPr>
          <a:lstStyle/>
          <a:p>
            <a:pPr indent="-419100" lvl="0" marL="457200" marR="0" rtl="0" algn="l">
              <a:lnSpc>
                <a:spcPct val="110000"/>
              </a:lnSpc>
              <a:spcBef>
                <a:spcPts val="600"/>
              </a:spcBef>
              <a:spcAft>
                <a:spcPts val="0"/>
              </a:spcAft>
              <a:buClr>
                <a:srgbClr val="741B47"/>
              </a:buClr>
              <a:buSzPts val="3000"/>
              <a:buFont typeface="Raleway"/>
              <a:buChar char="▶"/>
            </a:pPr>
            <a:r>
              <a:rPr b="1" lang="tr-TR" sz="3000">
                <a:latin typeface="Raleway"/>
                <a:ea typeface="Raleway"/>
                <a:cs typeface="Raleway"/>
                <a:sym typeface="Raleway"/>
              </a:rPr>
              <a:t>Review</a:t>
            </a:r>
            <a:endParaRPr b="1" sz="3000">
              <a:latin typeface="Raleway"/>
              <a:ea typeface="Raleway"/>
              <a:cs typeface="Raleway"/>
              <a:sym typeface="Raleway"/>
            </a:endParaRPr>
          </a:p>
          <a:p>
            <a:pPr indent="-419100" lvl="1" marL="914400" marR="0" rtl="0" algn="l">
              <a:lnSpc>
                <a:spcPct val="110000"/>
              </a:lnSpc>
              <a:spcBef>
                <a:spcPts val="600"/>
              </a:spcBef>
              <a:spcAft>
                <a:spcPts val="0"/>
              </a:spcAft>
              <a:buSzPts val="3000"/>
              <a:buFont typeface="Raleway"/>
              <a:buChar char="▹"/>
            </a:pPr>
            <a:r>
              <a:rPr b="1" lang="tr-TR" sz="3000">
                <a:latin typeface="Raleway"/>
                <a:ea typeface="Raleway"/>
                <a:cs typeface="Raleway"/>
                <a:sym typeface="Raleway"/>
              </a:rPr>
              <a:t>Shell</a:t>
            </a:r>
            <a:endParaRPr b="1" sz="3000">
              <a:latin typeface="Raleway"/>
              <a:ea typeface="Raleway"/>
              <a:cs typeface="Raleway"/>
              <a:sym typeface="Raleway"/>
            </a:endParaRPr>
          </a:p>
          <a:p>
            <a:pPr indent="-419100" lvl="1" marL="914400" marR="0" rtl="0" algn="l">
              <a:lnSpc>
                <a:spcPct val="110000"/>
              </a:lnSpc>
              <a:spcBef>
                <a:spcPts val="600"/>
              </a:spcBef>
              <a:spcAft>
                <a:spcPts val="0"/>
              </a:spcAft>
              <a:buSzPts val="3000"/>
              <a:buFont typeface="Raleway"/>
              <a:buChar char="▹"/>
            </a:pPr>
            <a:r>
              <a:rPr b="1" lang="tr-TR" sz="3000">
                <a:latin typeface="Raleway"/>
                <a:ea typeface="Raleway"/>
                <a:cs typeface="Raleway"/>
                <a:sym typeface="Raleway"/>
              </a:rPr>
              <a:t>Bash</a:t>
            </a:r>
            <a:endParaRPr b="1" sz="3000">
              <a:latin typeface="Raleway"/>
              <a:ea typeface="Raleway"/>
              <a:cs typeface="Raleway"/>
              <a:sym typeface="Raleway"/>
            </a:endParaRPr>
          </a:p>
          <a:p>
            <a:pPr indent="-419100" lvl="0" marL="457200" rtl="0" algn="l">
              <a:spcBef>
                <a:spcPts val="600"/>
              </a:spcBef>
              <a:spcAft>
                <a:spcPts val="0"/>
              </a:spcAft>
              <a:buClr>
                <a:srgbClr val="741B47"/>
              </a:buClr>
              <a:buSzPts val="3000"/>
              <a:buFont typeface="Raleway"/>
              <a:buChar char="▶"/>
            </a:pPr>
            <a:r>
              <a:rPr b="1" lang="tr-TR" sz="3000">
                <a:latin typeface="Raleway"/>
                <a:ea typeface="Raleway"/>
                <a:cs typeface="Raleway"/>
                <a:sym typeface="Raleway"/>
              </a:rPr>
              <a:t>Bash Prompt</a:t>
            </a:r>
            <a:endParaRPr b="1" sz="3000">
              <a:latin typeface="Raleway"/>
              <a:ea typeface="Raleway"/>
              <a:cs typeface="Raleway"/>
              <a:sym typeface="Raleway"/>
            </a:endParaRPr>
          </a:p>
          <a:p>
            <a:pPr indent="-419100" lvl="0" marL="457200" marR="0" rtl="0" algn="l">
              <a:lnSpc>
                <a:spcPct val="110000"/>
              </a:lnSpc>
              <a:spcBef>
                <a:spcPts val="600"/>
              </a:spcBef>
              <a:spcAft>
                <a:spcPts val="0"/>
              </a:spcAft>
              <a:buClr>
                <a:srgbClr val="741B47"/>
              </a:buClr>
              <a:buSzPts val="3000"/>
              <a:buFont typeface="Raleway"/>
              <a:buChar char="▶"/>
            </a:pPr>
            <a:r>
              <a:rPr b="1" lang="tr-TR" sz="3000">
                <a:latin typeface="Raleway"/>
                <a:ea typeface="Raleway"/>
                <a:cs typeface="Raleway"/>
                <a:sym typeface="Raleway"/>
              </a:rPr>
              <a:t>Shell Scripts</a:t>
            </a:r>
            <a:endParaRPr b="1" sz="3000">
              <a:latin typeface="Raleway"/>
              <a:ea typeface="Raleway"/>
              <a:cs typeface="Raleway"/>
              <a:sym typeface="Raleway"/>
            </a:endParaRPr>
          </a:p>
        </p:txBody>
      </p:sp>
      <p:pic>
        <p:nvPicPr>
          <p:cNvPr id="90" name="Google Shape;90;p15"/>
          <p:cNvPicPr preferRelativeResize="0"/>
          <p:nvPr/>
        </p:nvPicPr>
        <p:blipFill>
          <a:blip r:embed="rId3">
            <a:alphaModFix/>
          </a:blip>
          <a:stretch>
            <a:fillRect/>
          </a:stretch>
        </p:blipFill>
        <p:spPr>
          <a:xfrm>
            <a:off x="5467100" y="1730200"/>
            <a:ext cx="3366200" cy="16831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2"/>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24" name="Google Shape;324;p42"/>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Simple Arithmetic</a:t>
            </a:r>
            <a:endParaRPr b="0" i="0" sz="4800" u="none" cap="none" strike="noStrike">
              <a:solidFill>
                <a:srgbClr val="419DD2"/>
              </a:solidFill>
              <a:latin typeface="Raleway SemiBold"/>
              <a:ea typeface="Raleway SemiBold"/>
              <a:cs typeface="Raleway SemiBold"/>
              <a:sym typeface="Raleway SemiBold"/>
            </a:endParaRPr>
          </a:p>
        </p:txBody>
      </p:sp>
      <p:sp>
        <p:nvSpPr>
          <p:cNvPr id="325" name="Google Shape;325;p42"/>
          <p:cNvSpPr txBox="1"/>
          <p:nvPr/>
        </p:nvSpPr>
        <p:spPr>
          <a:xfrm>
            <a:off x="112900" y="887200"/>
            <a:ext cx="8921400" cy="8658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b="1" lang="tr-TR">
                <a:solidFill>
                  <a:srgbClr val="333333"/>
                </a:solidFill>
              </a:rPr>
              <a:t>expr</a:t>
            </a:r>
            <a:r>
              <a:rPr lang="tr-TR">
                <a:solidFill>
                  <a:srgbClr val="333333"/>
                </a:solidFill>
              </a:rPr>
              <a:t> command </a:t>
            </a:r>
            <a:r>
              <a:rPr b="1" lang="tr-TR">
                <a:solidFill>
                  <a:srgbClr val="FF0000"/>
                </a:solidFill>
              </a:rPr>
              <a:t>print</a:t>
            </a:r>
            <a:r>
              <a:rPr lang="tr-TR">
                <a:solidFill>
                  <a:srgbClr val="333333"/>
                </a:solidFill>
              </a:rPr>
              <a:t>  the value of expression to </a:t>
            </a:r>
            <a:r>
              <a:rPr b="1" lang="tr-TR">
                <a:solidFill>
                  <a:srgbClr val="FF0000"/>
                </a:solidFill>
              </a:rPr>
              <a:t>standard output.</a:t>
            </a:r>
            <a:endParaRPr b="1">
              <a:solidFill>
                <a:srgbClr val="FF0000"/>
              </a:solidFill>
            </a:endParaRPr>
          </a:p>
          <a:p>
            <a:pPr indent="0" lvl="0" marL="457200" marR="25400" rtl="0" algn="l">
              <a:lnSpc>
                <a:spcPct val="115000"/>
              </a:lnSpc>
              <a:spcBef>
                <a:spcPts val="1500"/>
              </a:spcBef>
              <a:spcAft>
                <a:spcPts val="1500"/>
              </a:spcAft>
              <a:buNone/>
            </a:pPr>
            <a:r>
              <a:rPr b="1" lang="tr-TR">
                <a:solidFill>
                  <a:srgbClr val="333333"/>
                </a:solidFill>
              </a:rPr>
              <a:t>expr item1 operator item2</a:t>
            </a:r>
            <a:endParaRPr b="1">
              <a:solidFill>
                <a:srgbClr val="333333"/>
              </a:solidFill>
            </a:endParaRPr>
          </a:p>
        </p:txBody>
      </p:sp>
      <p:sp>
        <p:nvSpPr>
          <p:cNvPr id="326" name="Google Shape;326;p42"/>
          <p:cNvSpPr txBox="1"/>
          <p:nvPr/>
        </p:nvSpPr>
        <p:spPr>
          <a:xfrm>
            <a:off x="112900" y="2138854"/>
            <a:ext cx="8921400" cy="1169100"/>
          </a:xfrm>
          <a:prstGeom prst="rect">
            <a:avLst/>
          </a:prstGeom>
          <a:solidFill>
            <a:srgbClr val="EAD1DC"/>
          </a:solidFill>
          <a:ln>
            <a:noFill/>
          </a:ln>
        </p:spPr>
        <p:txBody>
          <a:bodyPr anchorCtr="0" anchor="t" bIns="91425" lIns="91425" spcFirstLastPara="1" rIns="91425" wrap="square" tIns="91425">
            <a:noAutofit/>
          </a:bodyPr>
          <a:lstStyle/>
          <a:p>
            <a:pPr indent="0" lvl="0" marL="0" marR="0" rtl="0" algn="l">
              <a:lnSpc>
                <a:spcPct val="135714"/>
              </a:lnSpc>
              <a:spcBef>
                <a:spcPts val="0"/>
              </a:spcBef>
              <a:spcAft>
                <a:spcPts val="0"/>
              </a:spcAft>
              <a:buNone/>
            </a:pPr>
            <a:r>
              <a:rPr b="1" lang="tr-TR">
                <a:solidFill>
                  <a:srgbClr val="333333"/>
                </a:solidFill>
              </a:rPr>
              <a:t>let </a:t>
            </a:r>
            <a:r>
              <a:rPr lang="tr-TR">
                <a:solidFill>
                  <a:srgbClr val="333333"/>
                </a:solidFill>
              </a:rPr>
              <a:t>is a builtin function of Bash that helps us to do simple arithmetic. It is similar to </a:t>
            </a:r>
            <a:r>
              <a:rPr b="1" lang="tr-TR">
                <a:solidFill>
                  <a:srgbClr val="333333"/>
                </a:solidFill>
              </a:rPr>
              <a:t>expr </a:t>
            </a:r>
            <a:r>
              <a:rPr lang="tr-TR">
                <a:solidFill>
                  <a:srgbClr val="333333"/>
                </a:solidFill>
              </a:rPr>
              <a:t>except instead of printing the answer</a:t>
            </a:r>
            <a:r>
              <a:rPr b="1" lang="tr-TR">
                <a:solidFill>
                  <a:srgbClr val="FF0000"/>
                </a:solidFill>
              </a:rPr>
              <a:t> it saves the result to a variable. </a:t>
            </a:r>
            <a:endParaRPr b="1">
              <a:solidFill>
                <a:srgbClr val="FF0000"/>
              </a:solidFill>
            </a:endParaRPr>
          </a:p>
          <a:p>
            <a:pPr indent="0" lvl="0" marL="0" marR="0" rtl="0" algn="l">
              <a:lnSpc>
                <a:spcPct val="135714"/>
              </a:lnSpc>
              <a:spcBef>
                <a:spcPts val="0"/>
              </a:spcBef>
              <a:spcAft>
                <a:spcPts val="0"/>
              </a:spcAft>
              <a:buNone/>
            </a:pPr>
            <a:r>
              <a:rPr b="1" lang="tr-TR">
                <a:solidFill>
                  <a:srgbClr val="333333"/>
                </a:solidFill>
              </a:rPr>
              <a:t>        let &lt;arithmetic expression&gt;</a:t>
            </a:r>
            <a:endParaRPr b="1">
              <a:solidFill>
                <a:srgbClr val="333333"/>
              </a:solidFill>
            </a:endParaRPr>
          </a:p>
        </p:txBody>
      </p:sp>
      <p:sp>
        <p:nvSpPr>
          <p:cNvPr id="327" name="Google Shape;327;p42"/>
          <p:cNvSpPr txBox="1"/>
          <p:nvPr/>
        </p:nvSpPr>
        <p:spPr>
          <a:xfrm>
            <a:off x="112900" y="3454575"/>
            <a:ext cx="8921400" cy="1101300"/>
          </a:xfrm>
          <a:prstGeom prst="rect">
            <a:avLst/>
          </a:prstGeom>
          <a:solidFill>
            <a:srgbClr val="B6D7A8"/>
          </a:solid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tr-TR">
                <a:solidFill>
                  <a:srgbClr val="333333"/>
                </a:solidFill>
              </a:rPr>
              <a:t>We can also evaluate arithmetic expression with double parentheses. </a:t>
            </a:r>
            <a:endParaRPr>
              <a:solidFill>
                <a:srgbClr val="333333"/>
              </a:solidFill>
            </a:endParaRPr>
          </a:p>
          <a:p>
            <a:pPr indent="0" lvl="0" marL="457200" marR="25400" rtl="0" algn="l">
              <a:lnSpc>
                <a:spcPct val="115000"/>
              </a:lnSpc>
              <a:spcBef>
                <a:spcPts val="1500"/>
              </a:spcBef>
              <a:spcAft>
                <a:spcPts val="1500"/>
              </a:spcAft>
              <a:buNone/>
            </a:pPr>
            <a:r>
              <a:rPr b="1" lang="tr-TR">
                <a:solidFill>
                  <a:srgbClr val="333333"/>
                </a:solidFill>
              </a:rPr>
              <a:t>$((arithmetic expression))</a:t>
            </a:r>
            <a:endParaRPr b="1">
              <a:solidFill>
                <a:srgbClr val="333333"/>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3"/>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33" name="Google Shape;333;p43"/>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Arithmetic Expressions</a:t>
            </a:r>
            <a:endParaRPr b="0" i="0" sz="4800" u="none" cap="none" strike="noStrike">
              <a:solidFill>
                <a:srgbClr val="419DD2"/>
              </a:solidFill>
              <a:latin typeface="Raleway SemiBold"/>
              <a:ea typeface="Raleway SemiBold"/>
              <a:cs typeface="Raleway SemiBold"/>
              <a:sym typeface="Raleway SemiBold"/>
            </a:endParaRPr>
          </a:p>
        </p:txBody>
      </p:sp>
      <p:sp>
        <p:nvSpPr>
          <p:cNvPr id="334" name="Google Shape;334;p43"/>
          <p:cNvSpPr txBox="1"/>
          <p:nvPr/>
        </p:nvSpPr>
        <p:spPr>
          <a:xfrm>
            <a:off x="178275" y="444475"/>
            <a:ext cx="4364700" cy="580500"/>
          </a:xfrm>
          <a:prstGeom prst="rect">
            <a:avLst/>
          </a:prstGeom>
          <a:noFill/>
          <a:ln>
            <a:noFill/>
          </a:ln>
        </p:spPr>
        <p:txBody>
          <a:bodyPr anchorCtr="0" anchor="t" bIns="91425" lIns="91425" spcFirstLastPara="1" rIns="91425" wrap="square" tIns="91425">
            <a:noAutofit/>
          </a:bodyPr>
          <a:lstStyle/>
          <a:p>
            <a:pPr indent="0" lvl="0" marL="457200" marR="25400" rtl="0" algn="l">
              <a:lnSpc>
                <a:spcPct val="115000"/>
              </a:lnSpc>
              <a:spcBef>
                <a:spcPts val="1500"/>
              </a:spcBef>
              <a:spcAft>
                <a:spcPts val="1500"/>
              </a:spcAft>
              <a:buNone/>
            </a:pPr>
            <a:r>
              <a:rPr b="1" lang="tr-TR" sz="1800">
                <a:highlight>
                  <a:srgbClr val="E0E0E0"/>
                </a:highlight>
                <a:latin typeface="Courier New"/>
                <a:ea typeface="Courier New"/>
                <a:cs typeface="Courier New"/>
                <a:sym typeface="Courier New"/>
              </a:rPr>
              <a:t>expr item1 operator item2</a:t>
            </a:r>
            <a:endParaRPr b="1" sz="1800">
              <a:highlight>
                <a:srgbClr val="E0E0E0"/>
              </a:highlight>
              <a:latin typeface="Courier New"/>
              <a:ea typeface="Courier New"/>
              <a:cs typeface="Courier New"/>
              <a:sym typeface="Courier New"/>
            </a:endParaRPr>
          </a:p>
        </p:txBody>
      </p:sp>
      <p:sp>
        <p:nvSpPr>
          <p:cNvPr id="335" name="Google Shape;335;p43"/>
          <p:cNvSpPr txBox="1"/>
          <p:nvPr/>
        </p:nvSpPr>
        <p:spPr>
          <a:xfrm>
            <a:off x="431800" y="1587500"/>
            <a:ext cx="5261400" cy="18816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tr-TR" sz="1050">
                <a:solidFill>
                  <a:srgbClr val="6A9955"/>
                </a:solidFill>
                <a:latin typeface="Courier New"/>
                <a:ea typeface="Courier New"/>
                <a:cs typeface="Courier New"/>
                <a:sym typeface="Courier New"/>
              </a:rPr>
              <a:t>#!/bin/bash</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first_number=8</a:t>
            </a:r>
            <a:endParaRPr sz="1050">
              <a:solidFill>
                <a:srgbClr val="DCDCAA"/>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second_number=2</a:t>
            </a:r>
            <a:endParaRPr sz="1050">
              <a:solidFill>
                <a:srgbClr val="DCDCAA"/>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AA"/>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"SUM="`expr </a:t>
            </a:r>
            <a:r>
              <a:rPr lang="tr-TR" sz="1050">
                <a:solidFill>
                  <a:srgbClr val="9CDCFE"/>
                </a:solidFill>
                <a:latin typeface="Courier New"/>
                <a:ea typeface="Courier New"/>
                <a:cs typeface="Courier New"/>
                <a:sym typeface="Courier New"/>
              </a:rPr>
              <a:t>$first_number</a:t>
            </a:r>
            <a:r>
              <a:rPr lang="tr-TR" sz="1050">
                <a:solidFill>
                  <a:srgbClr val="CE9178"/>
                </a:solidFill>
                <a:latin typeface="Courier New"/>
                <a:ea typeface="Courier New"/>
                <a:cs typeface="Courier New"/>
                <a:sym typeface="Courier New"/>
              </a:rPr>
              <a:t> + </a:t>
            </a:r>
            <a:r>
              <a:rPr lang="tr-TR" sz="1050">
                <a:solidFill>
                  <a:srgbClr val="9CDCFE"/>
                </a:solidFill>
                <a:latin typeface="Courier New"/>
                <a:ea typeface="Courier New"/>
                <a:cs typeface="Courier New"/>
                <a:sym typeface="Courier New"/>
              </a:rPr>
              <a:t>$second_number</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"SUB="`expr </a:t>
            </a:r>
            <a:r>
              <a:rPr lang="tr-TR" sz="1050">
                <a:solidFill>
                  <a:srgbClr val="9CDCFE"/>
                </a:solidFill>
                <a:latin typeface="Courier New"/>
                <a:ea typeface="Courier New"/>
                <a:cs typeface="Courier New"/>
                <a:sym typeface="Courier New"/>
              </a:rPr>
              <a:t>$first_number</a:t>
            </a:r>
            <a:r>
              <a:rPr lang="tr-TR" sz="1050">
                <a:solidFill>
                  <a:srgbClr val="CE9178"/>
                </a:solidFill>
                <a:latin typeface="Courier New"/>
                <a:ea typeface="Courier New"/>
                <a:cs typeface="Courier New"/>
                <a:sym typeface="Courier New"/>
              </a:rPr>
              <a:t> - </a:t>
            </a:r>
            <a:r>
              <a:rPr lang="tr-TR" sz="1050">
                <a:solidFill>
                  <a:srgbClr val="9CDCFE"/>
                </a:solidFill>
                <a:latin typeface="Courier New"/>
                <a:ea typeface="Courier New"/>
                <a:cs typeface="Courier New"/>
                <a:sym typeface="Courier New"/>
              </a:rPr>
              <a:t>$second_number</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"MUL="`expr </a:t>
            </a:r>
            <a:r>
              <a:rPr lang="tr-TR" sz="1050">
                <a:solidFill>
                  <a:srgbClr val="9CDCFE"/>
                </a:solidFill>
                <a:latin typeface="Courier New"/>
                <a:ea typeface="Courier New"/>
                <a:cs typeface="Courier New"/>
                <a:sym typeface="Courier New"/>
              </a:rPr>
              <a:t>$first_number</a:t>
            </a:r>
            <a:r>
              <a:rPr lang="tr-TR" sz="1050">
                <a:solidFill>
                  <a:srgbClr val="CE9178"/>
                </a:solidFill>
                <a:latin typeface="Courier New"/>
                <a:ea typeface="Courier New"/>
                <a:cs typeface="Courier New"/>
                <a:sym typeface="Courier New"/>
              </a:rPr>
              <a:t> </a:t>
            </a:r>
            <a:r>
              <a:rPr lang="tr-TR" sz="1050">
                <a:solidFill>
                  <a:srgbClr val="D7BA7D"/>
                </a:solidFill>
                <a:latin typeface="Courier New"/>
                <a:ea typeface="Courier New"/>
                <a:cs typeface="Courier New"/>
                <a:sym typeface="Courier New"/>
              </a:rPr>
              <a:t>\*</a:t>
            </a:r>
            <a:r>
              <a:rPr lang="tr-TR" sz="1050">
                <a:solidFill>
                  <a:srgbClr val="CE9178"/>
                </a:solidFill>
                <a:latin typeface="Courier New"/>
                <a:ea typeface="Courier New"/>
                <a:cs typeface="Courier New"/>
                <a:sym typeface="Courier New"/>
              </a:rPr>
              <a:t> </a:t>
            </a:r>
            <a:r>
              <a:rPr lang="tr-TR" sz="1050">
                <a:solidFill>
                  <a:srgbClr val="9CDCFE"/>
                </a:solidFill>
                <a:latin typeface="Courier New"/>
                <a:ea typeface="Courier New"/>
                <a:cs typeface="Courier New"/>
                <a:sym typeface="Courier New"/>
              </a:rPr>
              <a:t>$second_number</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"DIV="`expr </a:t>
            </a:r>
            <a:r>
              <a:rPr lang="tr-TR" sz="1050">
                <a:solidFill>
                  <a:srgbClr val="9CDCFE"/>
                </a:solidFill>
                <a:latin typeface="Courier New"/>
                <a:ea typeface="Courier New"/>
                <a:cs typeface="Courier New"/>
                <a:sym typeface="Courier New"/>
              </a:rPr>
              <a:t>$first_number</a:t>
            </a:r>
            <a:r>
              <a:rPr lang="tr-TR" sz="1050">
                <a:solidFill>
                  <a:srgbClr val="CE9178"/>
                </a:solidFill>
                <a:latin typeface="Courier New"/>
                <a:ea typeface="Courier New"/>
                <a:cs typeface="Courier New"/>
                <a:sym typeface="Courier New"/>
              </a:rPr>
              <a:t> / </a:t>
            </a:r>
            <a:r>
              <a:rPr lang="tr-TR" sz="1050">
                <a:solidFill>
                  <a:srgbClr val="9CDCFE"/>
                </a:solidFill>
                <a:latin typeface="Courier New"/>
                <a:ea typeface="Courier New"/>
                <a:cs typeface="Courier New"/>
                <a:sym typeface="Courier New"/>
              </a:rPr>
              <a:t>$second_number</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p:txBody>
      </p:sp>
      <p:sp>
        <p:nvSpPr>
          <p:cNvPr id="336" name="Google Shape;336;p43"/>
          <p:cNvSpPr txBox="1"/>
          <p:nvPr/>
        </p:nvSpPr>
        <p:spPr>
          <a:xfrm>
            <a:off x="5838250" y="1951250"/>
            <a:ext cx="3000000" cy="11544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050">
                <a:solidFill>
                  <a:schemeClr val="lt1"/>
                </a:solidFill>
              </a:rPr>
              <a:t>$ </a:t>
            </a:r>
            <a:r>
              <a:rPr lang="tr-TR" sz="1050">
                <a:solidFill>
                  <a:schemeClr val="lt1"/>
                </a:solidFill>
              </a:rPr>
              <a:t>chmod +x cal.sh</a:t>
            </a:r>
            <a:endParaRPr sz="1050">
              <a:solidFill>
                <a:schemeClr val="lt1"/>
              </a:solidFill>
            </a:endParaRPr>
          </a:p>
          <a:p>
            <a:pPr indent="0" lvl="0" marL="0" rtl="0" algn="l">
              <a:spcBef>
                <a:spcPts val="0"/>
              </a:spcBef>
              <a:spcAft>
                <a:spcPts val="0"/>
              </a:spcAft>
              <a:buNone/>
            </a:pPr>
            <a:r>
              <a:rPr lang="tr-TR" sz="1050">
                <a:solidFill>
                  <a:schemeClr val="lt1"/>
                </a:solidFill>
              </a:rPr>
              <a:t>$ ./cal.sh </a:t>
            </a:r>
            <a:endParaRPr sz="1050">
              <a:solidFill>
                <a:schemeClr val="lt1"/>
              </a:solidFill>
            </a:endParaRPr>
          </a:p>
          <a:p>
            <a:pPr indent="0" lvl="0" marL="0" rtl="0" algn="l">
              <a:spcBef>
                <a:spcPts val="0"/>
              </a:spcBef>
              <a:spcAft>
                <a:spcPts val="0"/>
              </a:spcAft>
              <a:buNone/>
            </a:pPr>
            <a:r>
              <a:rPr lang="tr-TR" sz="1050">
                <a:solidFill>
                  <a:schemeClr val="lt1"/>
                </a:solidFill>
              </a:rPr>
              <a:t>SUM=10</a:t>
            </a:r>
            <a:endParaRPr sz="1050">
              <a:solidFill>
                <a:schemeClr val="lt1"/>
              </a:solidFill>
            </a:endParaRPr>
          </a:p>
          <a:p>
            <a:pPr indent="0" lvl="0" marL="0" rtl="0" algn="l">
              <a:spcBef>
                <a:spcPts val="0"/>
              </a:spcBef>
              <a:spcAft>
                <a:spcPts val="0"/>
              </a:spcAft>
              <a:buNone/>
            </a:pPr>
            <a:r>
              <a:rPr lang="tr-TR" sz="1050">
                <a:solidFill>
                  <a:schemeClr val="lt1"/>
                </a:solidFill>
              </a:rPr>
              <a:t>SUB=6</a:t>
            </a:r>
            <a:endParaRPr sz="1050">
              <a:solidFill>
                <a:schemeClr val="lt1"/>
              </a:solidFill>
            </a:endParaRPr>
          </a:p>
          <a:p>
            <a:pPr indent="0" lvl="0" marL="0" rtl="0" algn="l">
              <a:spcBef>
                <a:spcPts val="0"/>
              </a:spcBef>
              <a:spcAft>
                <a:spcPts val="0"/>
              </a:spcAft>
              <a:buNone/>
            </a:pPr>
            <a:r>
              <a:rPr lang="tr-TR" sz="1050">
                <a:solidFill>
                  <a:schemeClr val="lt1"/>
                </a:solidFill>
              </a:rPr>
              <a:t>MUL=16</a:t>
            </a:r>
            <a:endParaRPr sz="1050">
              <a:solidFill>
                <a:schemeClr val="lt1"/>
              </a:solidFill>
            </a:endParaRPr>
          </a:p>
          <a:p>
            <a:pPr indent="0" lvl="0" marL="0" rtl="0" algn="l">
              <a:spcBef>
                <a:spcPts val="0"/>
              </a:spcBef>
              <a:spcAft>
                <a:spcPts val="0"/>
              </a:spcAft>
              <a:buNone/>
            </a:pPr>
            <a:r>
              <a:rPr lang="tr-TR" sz="1050">
                <a:solidFill>
                  <a:schemeClr val="lt1"/>
                </a:solidFill>
              </a:rPr>
              <a:t>DIV=4</a:t>
            </a:r>
            <a:endParaRPr sz="105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4"/>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None/>
            </a:pPr>
            <a:fld id="{00000000-1234-1234-1234-123412341234}" type="slidenum">
              <a:rPr lang="tr-TR"/>
              <a:t>‹#›</a:t>
            </a:fld>
            <a:endParaRPr/>
          </a:p>
        </p:txBody>
      </p:sp>
      <p:sp>
        <p:nvSpPr>
          <p:cNvPr id="342" name="Google Shape;342;p44"/>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Arithmetic Expressions</a:t>
            </a:r>
            <a:endParaRPr b="0" i="0" sz="4800" u="none" cap="none" strike="noStrike">
              <a:solidFill>
                <a:srgbClr val="419DD2"/>
              </a:solidFill>
              <a:latin typeface="Raleway SemiBold"/>
              <a:ea typeface="Raleway SemiBold"/>
              <a:cs typeface="Raleway SemiBold"/>
              <a:sym typeface="Raleway SemiBold"/>
            </a:endParaRPr>
          </a:p>
        </p:txBody>
      </p:sp>
      <p:sp>
        <p:nvSpPr>
          <p:cNvPr id="343" name="Google Shape;343;p44"/>
          <p:cNvSpPr txBox="1"/>
          <p:nvPr/>
        </p:nvSpPr>
        <p:spPr>
          <a:xfrm>
            <a:off x="1276275" y="690925"/>
            <a:ext cx="2878800" cy="431700"/>
          </a:xfrm>
          <a:prstGeom prst="rect">
            <a:avLst/>
          </a:prstGeom>
          <a:noFill/>
          <a:ln>
            <a:noFill/>
          </a:ln>
        </p:spPr>
        <p:txBody>
          <a:bodyPr anchorCtr="0" anchor="t" bIns="91425" lIns="91425" spcFirstLastPara="1" rIns="91425" wrap="square" tIns="91425">
            <a:noAutofit/>
          </a:bodyPr>
          <a:lstStyle/>
          <a:p>
            <a:pPr indent="0" lvl="0" marL="101600" marR="101600" rtl="0" algn="l">
              <a:lnSpc>
                <a:spcPct val="158000"/>
              </a:lnSpc>
              <a:spcBef>
                <a:spcPts val="0"/>
              </a:spcBef>
              <a:spcAft>
                <a:spcPts val="800"/>
              </a:spcAft>
              <a:buNone/>
            </a:pPr>
            <a:r>
              <a:rPr b="1" lang="tr-TR" sz="1800">
                <a:highlight>
                  <a:srgbClr val="E0E0E0"/>
                </a:highlight>
                <a:latin typeface="Courier New"/>
                <a:ea typeface="Courier New"/>
                <a:cs typeface="Courier New"/>
                <a:sym typeface="Courier New"/>
              </a:rPr>
              <a:t>let [expression]</a:t>
            </a:r>
            <a:endParaRPr b="1" sz="1800">
              <a:highlight>
                <a:srgbClr val="E0E0E0"/>
              </a:highlight>
              <a:latin typeface="Courier New"/>
              <a:ea typeface="Courier New"/>
              <a:cs typeface="Courier New"/>
              <a:sym typeface="Courier New"/>
            </a:endParaRPr>
          </a:p>
        </p:txBody>
      </p:sp>
      <p:sp>
        <p:nvSpPr>
          <p:cNvPr id="344" name="Google Shape;344;p44"/>
          <p:cNvSpPr txBox="1"/>
          <p:nvPr/>
        </p:nvSpPr>
        <p:spPr>
          <a:xfrm>
            <a:off x="834550" y="1206500"/>
            <a:ext cx="3000000" cy="31977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tr-TR" sz="1050">
                <a:solidFill>
                  <a:srgbClr val="6A9955"/>
                </a:solidFill>
                <a:latin typeface="Courier New"/>
                <a:ea typeface="Courier New"/>
                <a:cs typeface="Courier New"/>
                <a:sym typeface="Courier New"/>
              </a:rPr>
              <a:t>#!/bin/bash</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4D4D4"/>
                </a:solidFill>
                <a:latin typeface="Courier New"/>
                <a:ea typeface="Courier New"/>
                <a:cs typeface="Courier New"/>
                <a:sym typeface="Courier New"/>
              </a:rPr>
              <a:t>number1=8</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4D4D4"/>
                </a:solidFill>
                <a:latin typeface="Courier New"/>
                <a:ea typeface="Courier New"/>
                <a:cs typeface="Courier New"/>
                <a:sym typeface="Courier New"/>
              </a:rPr>
              <a:t>number2=2</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let</a:t>
            </a:r>
            <a:r>
              <a:rPr lang="tr-TR" sz="1050">
                <a:solidFill>
                  <a:srgbClr val="D4D4D4"/>
                </a:solidFill>
                <a:latin typeface="Courier New"/>
                <a:ea typeface="Courier New"/>
                <a:cs typeface="Courier New"/>
                <a:sym typeface="Courier New"/>
              </a:rPr>
              <a:t> total=number1+number2</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let</a:t>
            </a:r>
            <a:r>
              <a:rPr lang="tr-TR" sz="1050">
                <a:solidFill>
                  <a:srgbClr val="D4D4D4"/>
                </a:solidFill>
                <a:latin typeface="Courier New"/>
                <a:ea typeface="Courier New"/>
                <a:cs typeface="Courier New"/>
                <a:sym typeface="Courier New"/>
              </a:rPr>
              <a:t> diff=number1-number2</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let</a:t>
            </a:r>
            <a:r>
              <a:rPr lang="tr-TR" sz="1050">
                <a:solidFill>
                  <a:srgbClr val="D4D4D4"/>
                </a:solidFill>
                <a:latin typeface="Courier New"/>
                <a:ea typeface="Courier New"/>
                <a:cs typeface="Courier New"/>
                <a:sym typeface="Courier New"/>
              </a:rPr>
              <a:t> mult=number1*number2</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let</a:t>
            </a:r>
            <a:r>
              <a:rPr lang="tr-TR" sz="1050">
                <a:solidFill>
                  <a:srgbClr val="D4D4D4"/>
                </a:solidFill>
                <a:latin typeface="Courier New"/>
                <a:ea typeface="Courier New"/>
                <a:cs typeface="Courier New"/>
                <a:sym typeface="Courier New"/>
              </a:rPr>
              <a:t> div=number1/number2</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"Total = </a:t>
            </a:r>
            <a:r>
              <a:rPr lang="tr-TR" sz="1050">
                <a:solidFill>
                  <a:srgbClr val="9CDCFE"/>
                </a:solidFill>
                <a:latin typeface="Courier New"/>
                <a:ea typeface="Courier New"/>
                <a:cs typeface="Courier New"/>
                <a:sym typeface="Courier New"/>
              </a:rPr>
              <a:t>$total</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"Difference = </a:t>
            </a:r>
            <a:r>
              <a:rPr lang="tr-TR" sz="1050">
                <a:solidFill>
                  <a:srgbClr val="9CDCFE"/>
                </a:solidFill>
                <a:latin typeface="Courier New"/>
                <a:ea typeface="Courier New"/>
                <a:cs typeface="Courier New"/>
                <a:sym typeface="Courier New"/>
              </a:rPr>
              <a:t>$diff</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"Multiplication = </a:t>
            </a:r>
            <a:r>
              <a:rPr lang="tr-TR" sz="1050">
                <a:solidFill>
                  <a:srgbClr val="9CDCFE"/>
                </a:solidFill>
                <a:latin typeface="Courier New"/>
                <a:ea typeface="Courier New"/>
                <a:cs typeface="Courier New"/>
                <a:sym typeface="Courier New"/>
              </a:rPr>
              <a:t>$mult</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tr-TR" sz="1050">
                <a:solidFill>
                  <a:srgbClr val="DCDCAA"/>
                </a:solidFill>
                <a:latin typeface="Courier New"/>
                <a:ea typeface="Courier New"/>
                <a:cs typeface="Courier New"/>
                <a:sym typeface="Courier New"/>
              </a:rPr>
              <a:t>echo</a:t>
            </a:r>
            <a:r>
              <a:rPr lang="tr-TR" sz="1050">
                <a:solidFill>
                  <a:srgbClr val="D4D4D4"/>
                </a:solidFill>
                <a:latin typeface="Courier New"/>
                <a:ea typeface="Courier New"/>
                <a:cs typeface="Courier New"/>
                <a:sym typeface="Courier New"/>
              </a:rPr>
              <a:t> </a:t>
            </a:r>
            <a:r>
              <a:rPr lang="tr-TR" sz="1050">
                <a:solidFill>
                  <a:srgbClr val="CE9178"/>
                </a:solidFill>
                <a:latin typeface="Courier New"/>
                <a:ea typeface="Courier New"/>
                <a:cs typeface="Courier New"/>
                <a:sym typeface="Courier New"/>
              </a:rPr>
              <a:t>"Division = </a:t>
            </a:r>
            <a:r>
              <a:rPr lang="tr-TR" sz="1050">
                <a:solidFill>
                  <a:srgbClr val="9CDCFE"/>
                </a:solidFill>
                <a:latin typeface="Courier New"/>
                <a:ea typeface="Courier New"/>
                <a:cs typeface="Courier New"/>
                <a:sym typeface="Courier New"/>
              </a:rPr>
              <a:t>$div</a:t>
            </a:r>
            <a:r>
              <a:rPr lang="tr-TR"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p:txBody>
      </p:sp>
      <p:sp>
        <p:nvSpPr>
          <p:cNvPr id="345" name="Google Shape;345;p44"/>
          <p:cNvSpPr txBox="1"/>
          <p:nvPr/>
        </p:nvSpPr>
        <p:spPr>
          <a:xfrm>
            <a:off x="4771575" y="2174300"/>
            <a:ext cx="2168100" cy="10698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TR" sz="1150">
                <a:solidFill>
                  <a:schemeClr val="lt1"/>
                </a:solidFill>
              </a:rPr>
              <a:t>$ ./run.sh </a:t>
            </a:r>
            <a:endParaRPr sz="1150">
              <a:solidFill>
                <a:schemeClr val="lt1"/>
              </a:solidFill>
            </a:endParaRPr>
          </a:p>
          <a:p>
            <a:pPr indent="0" lvl="0" marL="0" rtl="0" algn="l">
              <a:spcBef>
                <a:spcPts val="0"/>
              </a:spcBef>
              <a:spcAft>
                <a:spcPts val="0"/>
              </a:spcAft>
              <a:buNone/>
            </a:pPr>
            <a:r>
              <a:rPr lang="tr-TR" sz="1150">
                <a:solidFill>
                  <a:schemeClr val="lt1"/>
                </a:solidFill>
              </a:rPr>
              <a:t>Total = 10</a:t>
            </a:r>
            <a:endParaRPr sz="1150">
              <a:solidFill>
                <a:schemeClr val="lt1"/>
              </a:solidFill>
            </a:endParaRPr>
          </a:p>
          <a:p>
            <a:pPr indent="0" lvl="0" marL="0" rtl="0" algn="l">
              <a:spcBef>
                <a:spcPts val="0"/>
              </a:spcBef>
              <a:spcAft>
                <a:spcPts val="0"/>
              </a:spcAft>
              <a:buNone/>
            </a:pPr>
            <a:r>
              <a:rPr lang="tr-TR" sz="1150">
                <a:solidFill>
                  <a:schemeClr val="lt1"/>
                </a:solidFill>
              </a:rPr>
              <a:t>Difference = 6</a:t>
            </a:r>
            <a:endParaRPr sz="1150">
              <a:solidFill>
                <a:schemeClr val="lt1"/>
              </a:solidFill>
            </a:endParaRPr>
          </a:p>
          <a:p>
            <a:pPr indent="0" lvl="0" marL="0" rtl="0" algn="l">
              <a:spcBef>
                <a:spcPts val="0"/>
              </a:spcBef>
              <a:spcAft>
                <a:spcPts val="0"/>
              </a:spcAft>
              <a:buNone/>
            </a:pPr>
            <a:r>
              <a:rPr lang="tr-TR" sz="1150">
                <a:solidFill>
                  <a:schemeClr val="lt1"/>
                </a:solidFill>
              </a:rPr>
              <a:t>Multiplication = 16</a:t>
            </a:r>
            <a:endParaRPr sz="1150">
              <a:solidFill>
                <a:schemeClr val="lt1"/>
              </a:solidFill>
            </a:endParaRPr>
          </a:p>
          <a:p>
            <a:pPr indent="0" lvl="0" marL="0" rtl="0" algn="l">
              <a:spcBef>
                <a:spcPts val="0"/>
              </a:spcBef>
              <a:spcAft>
                <a:spcPts val="0"/>
              </a:spcAft>
              <a:buNone/>
            </a:pPr>
            <a:r>
              <a:rPr lang="tr-TR" sz="1150">
                <a:solidFill>
                  <a:schemeClr val="lt1"/>
                </a:solidFill>
              </a:rPr>
              <a:t>Division = 4</a:t>
            </a:r>
            <a:endParaRPr sz="115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5"/>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51" name="Google Shape;351;p45"/>
          <p:cNvSpPr txBox="1"/>
          <p:nvPr/>
        </p:nvSpPr>
        <p:spPr>
          <a:xfrm>
            <a:off x="431800" y="21400"/>
            <a:ext cx="8265300" cy="5196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3600">
                <a:solidFill>
                  <a:srgbClr val="741B47"/>
                </a:solidFill>
              </a:rPr>
              <a:t>“num++”  “++num” “num--” “--num”</a:t>
            </a:r>
            <a:endParaRPr i="0" sz="3600" u="none" cap="none" strike="noStrike">
              <a:solidFill>
                <a:srgbClr val="419DD2"/>
              </a:solidFill>
            </a:endParaRPr>
          </a:p>
        </p:txBody>
      </p:sp>
      <p:pic>
        <p:nvPicPr>
          <p:cNvPr id="352" name="Google Shape;352;p45"/>
          <p:cNvPicPr preferRelativeResize="0"/>
          <p:nvPr/>
        </p:nvPicPr>
        <p:blipFill>
          <a:blip r:embed="rId3">
            <a:alphaModFix/>
          </a:blip>
          <a:stretch>
            <a:fillRect/>
          </a:stretch>
        </p:blipFill>
        <p:spPr>
          <a:xfrm>
            <a:off x="1612950" y="594400"/>
            <a:ext cx="5593774" cy="2973475"/>
          </a:xfrm>
          <a:prstGeom prst="rect">
            <a:avLst/>
          </a:prstGeom>
          <a:noFill/>
          <a:ln>
            <a:noFill/>
          </a:ln>
        </p:spPr>
      </p:pic>
      <p:pic>
        <p:nvPicPr>
          <p:cNvPr id="353" name="Google Shape;353;p45"/>
          <p:cNvPicPr preferRelativeResize="0"/>
          <p:nvPr/>
        </p:nvPicPr>
        <p:blipFill>
          <a:blip r:embed="rId4">
            <a:alphaModFix/>
          </a:blip>
          <a:stretch>
            <a:fillRect/>
          </a:stretch>
        </p:blipFill>
        <p:spPr>
          <a:xfrm>
            <a:off x="2190500" y="3567875"/>
            <a:ext cx="4239301" cy="13067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6"/>
          <p:cNvSpPr txBox="1"/>
          <p:nvPr>
            <p:ph idx="12" type="sldNum"/>
          </p:nvPr>
        </p:nvSpPr>
        <p:spPr>
          <a:xfrm>
            <a:off x="8943350" y="4903875"/>
            <a:ext cx="162600" cy="201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59" name="Google Shape;359;p46"/>
          <p:cNvSpPr txBox="1"/>
          <p:nvPr/>
        </p:nvSpPr>
        <p:spPr>
          <a:xfrm>
            <a:off x="431800" y="173800"/>
            <a:ext cx="82653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4800"/>
              <a:buFont typeface="Arial"/>
              <a:buNone/>
            </a:pPr>
            <a:r>
              <a:rPr lang="tr-TR" sz="4000">
                <a:solidFill>
                  <a:srgbClr val="741B47"/>
                </a:solidFill>
                <a:latin typeface="Raleway Medium"/>
                <a:ea typeface="Raleway Medium"/>
                <a:cs typeface="Raleway Medium"/>
                <a:sym typeface="Raleway Medium"/>
              </a:rPr>
              <a:t>Arithmetic Expressions</a:t>
            </a:r>
            <a:endParaRPr b="0" i="0" sz="4800" u="none" cap="none" strike="noStrike">
              <a:solidFill>
                <a:srgbClr val="419DD2"/>
              </a:solidFill>
              <a:latin typeface="Raleway SemiBold"/>
              <a:ea typeface="Raleway SemiBold"/>
              <a:cs typeface="Raleway SemiBold"/>
              <a:sym typeface="Raleway SemiBold"/>
            </a:endParaRPr>
          </a:p>
        </p:txBody>
      </p:sp>
      <p:sp>
        <p:nvSpPr>
          <p:cNvPr id="360" name="Google Shape;360;p46"/>
          <p:cNvSpPr txBox="1"/>
          <p:nvPr/>
        </p:nvSpPr>
        <p:spPr>
          <a:xfrm>
            <a:off x="230325" y="855525"/>
            <a:ext cx="2946000" cy="1189800"/>
          </a:xfrm>
          <a:prstGeom prst="rect">
            <a:avLst/>
          </a:prstGeom>
          <a:noFill/>
          <a:ln>
            <a:noFill/>
          </a:ln>
        </p:spPr>
        <p:txBody>
          <a:bodyPr anchorCtr="0" anchor="t" bIns="91425" lIns="91425" spcFirstLastPara="1" rIns="91425" wrap="square" tIns="91425">
            <a:noAutofit/>
          </a:bodyPr>
          <a:lstStyle/>
          <a:p>
            <a:pPr indent="0" lvl="0" marL="101600" marR="101600" rtl="0" algn="l">
              <a:lnSpc>
                <a:spcPct val="158000"/>
              </a:lnSpc>
              <a:spcBef>
                <a:spcPts val="0"/>
              </a:spcBef>
              <a:spcAft>
                <a:spcPts val="0"/>
              </a:spcAft>
              <a:buNone/>
            </a:pPr>
            <a:r>
              <a:rPr b="1" lang="tr-TR" sz="1800">
                <a:highlight>
                  <a:srgbClr val="E0E0E0"/>
                </a:highlight>
                <a:latin typeface="Courier New"/>
                <a:ea typeface="Courier New"/>
                <a:cs typeface="Courier New"/>
                <a:sym typeface="Courier New"/>
              </a:rPr>
              <a:t>$((Expression))</a:t>
            </a:r>
            <a:endParaRPr b="1" sz="1800">
              <a:highlight>
                <a:srgbClr val="E0E0E0"/>
              </a:highlight>
              <a:latin typeface="Courier New"/>
              <a:ea typeface="Courier New"/>
              <a:cs typeface="Courier New"/>
              <a:sym typeface="Courier New"/>
            </a:endParaRPr>
          </a:p>
          <a:p>
            <a:pPr indent="0" lvl="0" marL="101600" marR="101600" rtl="0" algn="l">
              <a:lnSpc>
                <a:spcPct val="158000"/>
              </a:lnSpc>
              <a:spcBef>
                <a:spcPts val="800"/>
              </a:spcBef>
              <a:spcAft>
                <a:spcPts val="800"/>
              </a:spcAft>
              <a:buNone/>
            </a:pPr>
            <a:r>
              <a:rPr b="1" lang="tr-TR" sz="1800">
                <a:highlight>
                  <a:srgbClr val="E0E0E0"/>
                </a:highlight>
                <a:latin typeface="Courier New"/>
                <a:ea typeface="Courier New"/>
                <a:cs typeface="Courier New"/>
                <a:sym typeface="Courier New"/>
              </a:rPr>
              <a:t>((Expression)) </a:t>
            </a:r>
            <a:endParaRPr b="1" sz="1800">
              <a:highlight>
                <a:srgbClr val="E0E0E0"/>
              </a:highlight>
              <a:latin typeface="Courier New"/>
              <a:ea typeface="Courier New"/>
              <a:cs typeface="Courier New"/>
              <a:sym typeface="Courier New"/>
            </a:endParaRPr>
          </a:p>
        </p:txBody>
      </p:sp>
      <p:pic>
        <p:nvPicPr>
          <p:cNvPr id="361" name="Google Shape;361;p46"/>
          <p:cNvPicPr preferRelativeResize="0"/>
          <p:nvPr/>
        </p:nvPicPr>
        <p:blipFill>
          <a:blip r:embed="rId3">
            <a:alphaModFix/>
          </a:blip>
          <a:stretch>
            <a:fillRect/>
          </a:stretch>
        </p:blipFill>
        <p:spPr>
          <a:xfrm>
            <a:off x="2792450" y="800200"/>
            <a:ext cx="6102925" cy="2859125"/>
          </a:xfrm>
          <a:prstGeom prst="rect">
            <a:avLst/>
          </a:prstGeom>
          <a:noFill/>
          <a:ln>
            <a:noFill/>
          </a:ln>
        </p:spPr>
      </p:pic>
      <p:pic>
        <p:nvPicPr>
          <p:cNvPr id="362" name="Google Shape;362;p46"/>
          <p:cNvPicPr preferRelativeResize="0"/>
          <p:nvPr/>
        </p:nvPicPr>
        <p:blipFill>
          <a:blip r:embed="rId4">
            <a:alphaModFix/>
          </a:blip>
          <a:stretch>
            <a:fillRect/>
          </a:stretch>
        </p:blipFill>
        <p:spPr>
          <a:xfrm>
            <a:off x="3272286" y="3714075"/>
            <a:ext cx="4895189" cy="11898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68" name="Google Shape;368;p47"/>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Exercise 1</a:t>
            </a:r>
            <a:endParaRPr>
              <a:solidFill>
                <a:srgbClr val="741B47"/>
              </a:solidFill>
            </a:endParaRPr>
          </a:p>
        </p:txBody>
      </p:sp>
      <p:sp>
        <p:nvSpPr>
          <p:cNvPr id="369" name="Google Shape;369;p47"/>
          <p:cNvSpPr txBox="1"/>
          <p:nvPr/>
        </p:nvSpPr>
        <p:spPr>
          <a:xfrm>
            <a:off x="596700" y="1308800"/>
            <a:ext cx="8461200" cy="32328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AutoNum type="arabicPeriod"/>
            </a:pPr>
            <a:r>
              <a:rPr lang="tr-TR" sz="1800"/>
              <a:t>Ask user to enter two numbers to variables </a:t>
            </a:r>
            <a:r>
              <a:rPr b="1" lang="tr-TR" sz="1800"/>
              <a:t>num1</a:t>
            </a:r>
            <a:r>
              <a:rPr lang="tr-TR" sz="1800"/>
              <a:t> and </a:t>
            </a:r>
            <a:r>
              <a:rPr b="1" lang="tr-TR" sz="1800"/>
              <a:t>num2.</a:t>
            </a:r>
            <a:endParaRPr b="1" sz="1800"/>
          </a:p>
          <a:p>
            <a:pPr indent="-342900" lvl="0" marL="457200" rtl="0" algn="l">
              <a:lnSpc>
                <a:spcPct val="150000"/>
              </a:lnSpc>
              <a:spcBef>
                <a:spcPts val="0"/>
              </a:spcBef>
              <a:spcAft>
                <a:spcPts val="0"/>
              </a:spcAft>
              <a:buSzPts val="1800"/>
              <a:buAutoNum type="arabicPeriod"/>
            </a:pPr>
            <a:r>
              <a:rPr lang="tr-TR" sz="1800"/>
              <a:t>Calculate the total of 2 numbers.</a:t>
            </a:r>
            <a:endParaRPr sz="1800"/>
          </a:p>
          <a:p>
            <a:pPr indent="-342900" lvl="0" marL="457200" rtl="0" algn="l">
              <a:lnSpc>
                <a:spcPct val="150000"/>
              </a:lnSpc>
              <a:spcBef>
                <a:spcPts val="0"/>
              </a:spcBef>
              <a:spcAft>
                <a:spcPts val="0"/>
              </a:spcAft>
              <a:buSzPts val="1800"/>
              <a:buAutoNum type="arabicPeriod"/>
            </a:pPr>
            <a:r>
              <a:rPr lang="tr-TR" sz="1800"/>
              <a:t>Print the </a:t>
            </a:r>
            <a:r>
              <a:rPr b="1" lang="tr-TR" sz="1800"/>
              <a:t>total</a:t>
            </a:r>
            <a:r>
              <a:rPr lang="tr-TR" sz="1800"/>
              <a:t> number and increase it by 1.</a:t>
            </a:r>
            <a:endParaRPr sz="1800"/>
          </a:p>
          <a:p>
            <a:pPr indent="-342900" lvl="0" marL="457200" rtl="0" algn="l">
              <a:lnSpc>
                <a:spcPct val="150000"/>
              </a:lnSpc>
              <a:spcBef>
                <a:spcPts val="0"/>
              </a:spcBef>
              <a:spcAft>
                <a:spcPts val="0"/>
              </a:spcAft>
              <a:buSzPts val="1800"/>
              <a:buAutoNum type="arabicPeriod"/>
            </a:pPr>
            <a:r>
              <a:rPr lang="tr-TR" sz="1800"/>
              <a:t>Print the new value of the </a:t>
            </a:r>
            <a:r>
              <a:rPr b="1" lang="tr-TR" sz="1800"/>
              <a:t>total</a:t>
            </a:r>
            <a:r>
              <a:rPr lang="tr-TR" sz="1800"/>
              <a:t> number.</a:t>
            </a:r>
            <a:endParaRPr sz="1800"/>
          </a:p>
          <a:p>
            <a:pPr indent="-342900" lvl="0" marL="457200" rtl="0" algn="l">
              <a:lnSpc>
                <a:spcPct val="150000"/>
              </a:lnSpc>
              <a:spcBef>
                <a:spcPts val="0"/>
              </a:spcBef>
              <a:spcAft>
                <a:spcPts val="0"/>
              </a:spcAft>
              <a:buSzPts val="1800"/>
              <a:buAutoNum type="arabicPeriod"/>
            </a:pPr>
            <a:r>
              <a:rPr lang="tr-TR" sz="1800"/>
              <a:t>Subtract </a:t>
            </a:r>
            <a:r>
              <a:rPr b="1" lang="tr-TR" sz="1800"/>
              <a:t>num1</a:t>
            </a:r>
            <a:r>
              <a:rPr lang="tr-TR" sz="1800"/>
              <a:t> from the </a:t>
            </a:r>
            <a:r>
              <a:rPr b="1" lang="tr-TR" sz="1800"/>
              <a:t>total </a:t>
            </a:r>
            <a:r>
              <a:rPr lang="tr-TR" sz="1800"/>
              <a:t>number and print result.</a:t>
            </a:r>
            <a:endParaRPr sz="1800"/>
          </a:p>
          <a:p>
            <a:pPr indent="-342900" lvl="0" marL="457200" rtl="0" algn="l">
              <a:lnSpc>
                <a:spcPct val="150000"/>
              </a:lnSpc>
              <a:spcBef>
                <a:spcPts val="0"/>
              </a:spcBef>
              <a:spcAft>
                <a:spcPts val="0"/>
              </a:spcAft>
              <a:buSzPts val="1800"/>
              <a:buAutoNum type="arabicPeriod"/>
            </a:pPr>
            <a:r>
              <a:rPr lang="tr-TR" sz="1800"/>
              <a:t>Change the </a:t>
            </a:r>
            <a:r>
              <a:rPr b="1" lang="tr-TR" sz="1800"/>
              <a:t>num1 </a:t>
            </a:r>
            <a:r>
              <a:rPr lang="tr-TR" sz="1800"/>
              <a:t>and </a:t>
            </a:r>
            <a:r>
              <a:rPr b="1" lang="tr-TR" sz="1800"/>
              <a:t>num2 </a:t>
            </a:r>
            <a:r>
              <a:rPr lang="tr-TR" sz="1800"/>
              <a:t>variables to be passed from the </a:t>
            </a:r>
            <a:r>
              <a:rPr b="1" lang="tr-TR" sz="1800"/>
              <a:t>Command line arguments</a:t>
            </a:r>
            <a:r>
              <a:rPr lang="tr-TR" sz="1800"/>
              <a:t> instead of receiving them from the user</a:t>
            </a:r>
            <a:endParaRPr sz="1800"/>
          </a:p>
        </p:txBody>
      </p:sp>
      <p:pic>
        <p:nvPicPr>
          <p:cNvPr id="370" name="Google Shape;370;p47">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371" name="Google Shape;371;p47">
            <a:hlinkClick r:id="rId5"/>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377" name="Google Shape;377;p48"/>
          <p:cNvSpPr txBox="1"/>
          <p:nvPr>
            <p:ph type="title"/>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Exercise 2</a:t>
            </a:r>
            <a:endParaRPr>
              <a:solidFill>
                <a:srgbClr val="741B47"/>
              </a:solidFill>
            </a:endParaRPr>
          </a:p>
        </p:txBody>
      </p:sp>
      <p:sp>
        <p:nvSpPr>
          <p:cNvPr id="378" name="Google Shape;378;p48"/>
          <p:cNvSpPr txBox="1"/>
          <p:nvPr/>
        </p:nvSpPr>
        <p:spPr>
          <a:xfrm>
            <a:off x="420450" y="1075275"/>
            <a:ext cx="8461200" cy="31917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AutoNum type="arabicPeriod"/>
            </a:pPr>
            <a:r>
              <a:rPr lang="tr-TR" sz="1800"/>
              <a:t>Create a script named </a:t>
            </a:r>
            <a:r>
              <a:rPr b="1" lang="tr-TR" sz="1800"/>
              <a:t>calculate</a:t>
            </a:r>
            <a:r>
              <a:rPr b="1" lang="tr-TR" sz="1800"/>
              <a:t>.sh:</a:t>
            </a:r>
            <a:endParaRPr sz="1800"/>
          </a:p>
          <a:p>
            <a:pPr indent="0" lvl="0" marL="914400" rtl="0" algn="l">
              <a:lnSpc>
                <a:spcPct val="150000"/>
              </a:lnSpc>
              <a:spcBef>
                <a:spcPts val="0"/>
              </a:spcBef>
              <a:spcAft>
                <a:spcPts val="0"/>
              </a:spcAft>
              <a:buNone/>
            </a:pPr>
            <a:r>
              <a:rPr lang="tr-TR" sz="1800"/>
              <a:t>Create a variable named </a:t>
            </a:r>
            <a:r>
              <a:rPr b="1" lang="tr-TR" sz="1800"/>
              <a:t>base_value </a:t>
            </a:r>
            <a:r>
              <a:rPr lang="tr-TR" sz="1800"/>
              <a:t>with default value of</a:t>
            </a:r>
            <a:r>
              <a:rPr b="1" lang="tr-TR" sz="1800"/>
              <a:t> 5</a:t>
            </a:r>
            <a:endParaRPr b="1" sz="1800"/>
          </a:p>
          <a:p>
            <a:pPr indent="0" lvl="0" marL="914400" rtl="0" algn="l">
              <a:lnSpc>
                <a:spcPct val="150000"/>
              </a:lnSpc>
              <a:spcBef>
                <a:spcPts val="0"/>
              </a:spcBef>
              <a:spcAft>
                <a:spcPts val="0"/>
              </a:spcAft>
              <a:buNone/>
            </a:pPr>
            <a:r>
              <a:rPr lang="tr-TR" sz="1800"/>
              <a:t>Request another number from user and assign it to </a:t>
            </a:r>
            <a:r>
              <a:rPr b="1" lang="tr-TR" sz="1800"/>
              <a:t>user_input</a:t>
            </a:r>
            <a:r>
              <a:rPr lang="tr-TR" sz="1800"/>
              <a:t> variable </a:t>
            </a:r>
            <a:endParaRPr b="1" sz="1800"/>
          </a:p>
          <a:p>
            <a:pPr indent="0" lvl="0" marL="914400" rtl="0" algn="l">
              <a:lnSpc>
                <a:spcPct val="150000"/>
              </a:lnSpc>
              <a:spcBef>
                <a:spcPts val="0"/>
              </a:spcBef>
              <a:spcAft>
                <a:spcPts val="0"/>
              </a:spcAft>
              <a:buNone/>
            </a:pPr>
            <a:r>
              <a:rPr lang="tr-TR" sz="1800"/>
              <a:t>Add </a:t>
            </a:r>
            <a:r>
              <a:rPr b="1" lang="tr-TR" sz="1800"/>
              <a:t>user_value </a:t>
            </a:r>
            <a:r>
              <a:rPr lang="tr-TR" sz="1800"/>
              <a:t>to the </a:t>
            </a:r>
            <a:r>
              <a:rPr b="1" lang="tr-TR" sz="1800"/>
              <a:t>base_value </a:t>
            </a:r>
            <a:r>
              <a:rPr lang="tr-TR" sz="1800"/>
              <a:t>and assign it to </a:t>
            </a:r>
            <a:r>
              <a:rPr b="1" lang="tr-TR" sz="1800"/>
              <a:t>total</a:t>
            </a:r>
            <a:r>
              <a:rPr lang="tr-TR" sz="1800"/>
              <a:t> variable</a:t>
            </a:r>
            <a:endParaRPr sz="1800"/>
          </a:p>
          <a:p>
            <a:pPr indent="0" lvl="0" marL="914400" rtl="0" algn="l">
              <a:lnSpc>
                <a:spcPct val="150000"/>
              </a:lnSpc>
              <a:spcBef>
                <a:spcPts val="0"/>
              </a:spcBef>
              <a:spcAft>
                <a:spcPts val="0"/>
              </a:spcAft>
              <a:buNone/>
            </a:pPr>
            <a:r>
              <a:rPr lang="tr-TR" sz="1800"/>
              <a:t>Print </a:t>
            </a:r>
            <a:r>
              <a:rPr b="1" lang="tr-TR" sz="1800"/>
              <a:t>total</a:t>
            </a:r>
            <a:r>
              <a:rPr lang="tr-TR" sz="1800"/>
              <a:t> to the screen</a:t>
            </a:r>
            <a:r>
              <a:rPr lang="tr-TR" sz="1800"/>
              <a:t> with the message “</a:t>
            </a:r>
            <a:r>
              <a:rPr b="1" lang="tr-TR" sz="1800"/>
              <a:t>Total value is: </a:t>
            </a:r>
            <a:r>
              <a:rPr lang="tr-TR" sz="1800"/>
              <a:t>”</a:t>
            </a:r>
            <a:endParaRPr sz="1800"/>
          </a:p>
          <a:p>
            <a:pPr indent="-342900" lvl="0" marL="457200" rtl="0" algn="l">
              <a:lnSpc>
                <a:spcPct val="150000"/>
              </a:lnSpc>
              <a:spcBef>
                <a:spcPts val="0"/>
              </a:spcBef>
              <a:spcAft>
                <a:spcPts val="0"/>
              </a:spcAft>
              <a:buSzPts val="1800"/>
              <a:buAutoNum type="arabicPeriod"/>
            </a:pPr>
            <a:r>
              <a:rPr lang="tr-TR" sz="1800"/>
              <a:t>Make the script executable.</a:t>
            </a:r>
            <a:endParaRPr sz="1800"/>
          </a:p>
          <a:p>
            <a:pPr indent="-342900" lvl="0" marL="457200" rtl="0" algn="l">
              <a:lnSpc>
                <a:spcPct val="150000"/>
              </a:lnSpc>
              <a:spcBef>
                <a:spcPts val="0"/>
              </a:spcBef>
              <a:spcAft>
                <a:spcPts val="0"/>
              </a:spcAft>
              <a:buSzPts val="1800"/>
              <a:buAutoNum type="arabicPeriod"/>
            </a:pPr>
            <a:r>
              <a:rPr lang="tr-TR" sz="1800"/>
              <a:t>Execute the script.</a:t>
            </a:r>
            <a:endParaRPr sz="1800"/>
          </a:p>
        </p:txBody>
      </p:sp>
      <p:pic>
        <p:nvPicPr>
          <p:cNvPr id="379" name="Google Shape;379;p48">
            <a:hlinkClick r:id="rId3"/>
          </p:cNvPr>
          <p:cNvPicPr preferRelativeResize="0"/>
          <p:nvPr/>
        </p:nvPicPr>
        <p:blipFill>
          <a:blip r:embed="rId4">
            <a:alphaModFix/>
          </a:blip>
          <a:stretch>
            <a:fillRect/>
          </a:stretch>
        </p:blipFill>
        <p:spPr>
          <a:xfrm>
            <a:off x="0" y="4429125"/>
            <a:ext cx="9144000" cy="714375"/>
          </a:xfrm>
          <a:prstGeom prst="rect">
            <a:avLst/>
          </a:prstGeom>
          <a:noFill/>
          <a:ln>
            <a:noFill/>
          </a:ln>
        </p:spPr>
      </p:pic>
      <p:sp>
        <p:nvSpPr>
          <p:cNvPr id="380" name="Google Shape;380;p48">
            <a:hlinkClick r:id="rId5"/>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9"/>
          <p:cNvSpPr txBox="1"/>
          <p:nvPr>
            <p:ph idx="12" type="sldNum"/>
          </p:nvPr>
        </p:nvSpPr>
        <p:spPr>
          <a:xfrm>
            <a:off x="8960475" y="4903875"/>
            <a:ext cx="145500" cy="201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386" name="Google Shape;386;p49"/>
          <p:cNvSpPr txBox="1"/>
          <p:nvPr/>
        </p:nvSpPr>
        <p:spPr>
          <a:xfrm>
            <a:off x="2286000" y="1431038"/>
            <a:ext cx="4343700" cy="832800"/>
          </a:xfrm>
          <a:prstGeom prst="rect">
            <a:avLst/>
          </a:prstGeom>
          <a:noFill/>
          <a:ln>
            <a:noFill/>
          </a:ln>
        </p:spPr>
        <p:txBody>
          <a:bodyPr anchorCtr="0" anchor="t" bIns="0" lIns="0" spcFirstLastPara="1" rIns="0" wrap="square" tIns="0">
            <a:noAutofit/>
          </a:bodyPr>
          <a:lstStyle/>
          <a:p>
            <a:pPr indent="0" lvl="0" marL="0" rtl="0" algn="ctr">
              <a:lnSpc>
                <a:spcPct val="80000"/>
              </a:lnSpc>
              <a:spcBef>
                <a:spcPts val="0"/>
              </a:spcBef>
              <a:spcAft>
                <a:spcPts val="0"/>
              </a:spcAft>
              <a:buNone/>
            </a:pPr>
            <a:r>
              <a:rPr lang="tr-TR" sz="7200">
                <a:solidFill>
                  <a:srgbClr val="741B47"/>
                </a:solidFill>
                <a:latin typeface="Raleway SemiBold"/>
                <a:ea typeface="Raleway SemiBold"/>
                <a:cs typeface="Raleway SemiBold"/>
                <a:sym typeface="Raleway SemiBold"/>
              </a:rPr>
              <a:t>THANKS!</a:t>
            </a:r>
            <a:endParaRPr sz="7200">
              <a:solidFill>
                <a:srgbClr val="741B47"/>
              </a:solidFill>
              <a:latin typeface="Raleway SemiBold"/>
              <a:ea typeface="Raleway SemiBold"/>
              <a:cs typeface="Raleway SemiBold"/>
              <a:sym typeface="Raleway SemiBold"/>
            </a:endParaRPr>
          </a:p>
        </p:txBody>
      </p:sp>
      <p:sp>
        <p:nvSpPr>
          <p:cNvPr id="387" name="Google Shape;387;p49"/>
          <p:cNvSpPr txBox="1"/>
          <p:nvPr/>
        </p:nvSpPr>
        <p:spPr>
          <a:xfrm>
            <a:off x="2286000" y="2249659"/>
            <a:ext cx="4343700" cy="1920000"/>
          </a:xfrm>
          <a:prstGeom prst="rect">
            <a:avLst/>
          </a:prstGeom>
          <a:noFill/>
          <a:ln>
            <a:noFill/>
          </a:ln>
        </p:spPr>
        <p:txBody>
          <a:bodyPr anchorCtr="0" anchor="t" bIns="0" lIns="0" spcFirstLastPara="1" rIns="0" wrap="square" tIns="0">
            <a:noAutofit/>
          </a:bodyPr>
          <a:lstStyle/>
          <a:p>
            <a:pPr indent="0" lvl="0" marL="0" rtl="0" algn="ctr">
              <a:lnSpc>
                <a:spcPct val="110000"/>
              </a:lnSpc>
              <a:spcBef>
                <a:spcPts val="600"/>
              </a:spcBef>
              <a:spcAft>
                <a:spcPts val="0"/>
              </a:spcAft>
              <a:buNone/>
            </a:pPr>
            <a:r>
              <a:rPr b="1" lang="tr-TR" sz="3600">
                <a:solidFill>
                  <a:srgbClr val="1D1F28"/>
                </a:solidFill>
                <a:latin typeface="Barlow"/>
                <a:ea typeface="Barlow"/>
                <a:cs typeface="Barlow"/>
                <a:sym typeface="Barlow"/>
              </a:rPr>
              <a:t>Any questions?</a:t>
            </a:r>
            <a:endParaRPr b="1" sz="3600">
              <a:solidFill>
                <a:srgbClr val="1D1F28"/>
              </a:solidFill>
              <a:latin typeface="Barlow"/>
              <a:ea typeface="Barlow"/>
              <a:cs typeface="Barlow"/>
              <a:sym typeface="Barlow"/>
            </a:endParaRPr>
          </a:p>
          <a:p>
            <a:pPr indent="0" lvl="0" marL="457200" rtl="0" algn="ctr">
              <a:lnSpc>
                <a:spcPct val="110000"/>
              </a:lnSpc>
              <a:spcBef>
                <a:spcPts val="0"/>
              </a:spcBef>
              <a:spcAft>
                <a:spcPts val="0"/>
              </a:spcAft>
              <a:buNone/>
            </a:pPr>
            <a:r>
              <a:t/>
            </a:r>
            <a:endParaRPr sz="2000">
              <a:solidFill>
                <a:srgbClr val="3A3F50"/>
              </a:solidFill>
              <a:latin typeface="Barlow Light"/>
              <a:ea typeface="Barlow Light"/>
              <a:cs typeface="Barlow Light"/>
              <a:sym typeface="Barlow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0" lang="tr-TR" sz="3600" u="none" cap="none" strike="noStrike">
                <a:solidFill>
                  <a:schemeClr val="lt1"/>
                </a:solidFill>
                <a:latin typeface="Raleway Medium"/>
                <a:ea typeface="Raleway Medium"/>
                <a:cs typeface="Raleway Medium"/>
                <a:sym typeface="Raleway Medium"/>
              </a:rPr>
              <a:t>1</a:t>
            </a:r>
            <a:endParaRPr b="0" i="0" sz="3600" u="none" cap="none" strike="noStrike">
              <a:solidFill>
                <a:schemeClr val="lt1"/>
              </a:solidFill>
              <a:latin typeface="Raleway Medium"/>
              <a:ea typeface="Raleway Medium"/>
              <a:cs typeface="Raleway Medium"/>
              <a:sym typeface="Raleway Medium"/>
            </a:endParaRPr>
          </a:p>
        </p:txBody>
      </p:sp>
      <p:pic>
        <p:nvPicPr>
          <p:cNvPr id="96" name="Google Shape;96;p16"/>
          <p:cNvPicPr preferRelativeResize="0"/>
          <p:nvPr/>
        </p:nvPicPr>
        <p:blipFill>
          <a:blip r:embed="rId3">
            <a:alphaModFix/>
          </a:blip>
          <a:stretch>
            <a:fillRect/>
          </a:stretch>
        </p:blipFill>
        <p:spPr>
          <a:xfrm>
            <a:off x="2105025" y="872900"/>
            <a:ext cx="5094000" cy="3397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02" name="Google Shape;102;p17"/>
          <p:cNvSpPr txBox="1"/>
          <p:nvPr/>
        </p:nvSpPr>
        <p:spPr>
          <a:xfrm>
            <a:off x="431800" y="173800"/>
            <a:ext cx="7698600" cy="4080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3000">
                <a:solidFill>
                  <a:srgbClr val="741B47"/>
                </a:solidFill>
                <a:latin typeface="Raleway Medium"/>
                <a:ea typeface="Raleway Medium"/>
                <a:cs typeface="Raleway Medium"/>
                <a:sym typeface="Raleway Medium"/>
              </a:rPr>
              <a:t>C</a:t>
            </a:r>
            <a:r>
              <a:rPr b="0" i="0" lang="tr-TR" sz="3000" u="none" cap="none" strike="noStrike">
                <a:solidFill>
                  <a:srgbClr val="741B47"/>
                </a:solidFill>
                <a:latin typeface="Raleway Medium"/>
                <a:ea typeface="Raleway Medium"/>
                <a:cs typeface="Raleway Medium"/>
                <a:sym typeface="Raleway Medium"/>
              </a:rPr>
              <a:t>omponents of Linux</a:t>
            </a:r>
            <a:endParaRPr b="0" i="0" sz="3000" u="none" cap="none" strike="noStrike">
              <a:solidFill>
                <a:srgbClr val="741B47"/>
              </a:solidFill>
              <a:latin typeface="Raleway Medium"/>
              <a:ea typeface="Raleway Medium"/>
              <a:cs typeface="Raleway Medium"/>
              <a:sym typeface="Raleway Medium"/>
            </a:endParaRPr>
          </a:p>
        </p:txBody>
      </p:sp>
      <p:pic>
        <p:nvPicPr>
          <p:cNvPr id="103" name="Google Shape;103;p17"/>
          <p:cNvPicPr preferRelativeResize="0"/>
          <p:nvPr/>
        </p:nvPicPr>
        <p:blipFill>
          <a:blip r:embed="rId3">
            <a:alphaModFix/>
          </a:blip>
          <a:stretch>
            <a:fillRect/>
          </a:stretch>
        </p:blipFill>
        <p:spPr>
          <a:xfrm>
            <a:off x="2491225" y="622400"/>
            <a:ext cx="4256900" cy="4256900"/>
          </a:xfrm>
          <a:prstGeom prst="rect">
            <a:avLst/>
          </a:prstGeom>
          <a:noFill/>
          <a:ln>
            <a:noFill/>
          </a:ln>
        </p:spPr>
      </p:pic>
      <p:sp>
        <p:nvSpPr>
          <p:cNvPr id="104" name="Google Shape;104;p17"/>
          <p:cNvSpPr txBox="1"/>
          <p:nvPr/>
        </p:nvSpPr>
        <p:spPr>
          <a:xfrm>
            <a:off x="1162050" y="2457450"/>
            <a:ext cx="685800" cy="415500"/>
          </a:xfrm>
          <a:prstGeom prst="rect">
            <a:avLst/>
          </a:prstGeom>
          <a:solidFill>
            <a:srgbClr val="741B47"/>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tr-TR" sz="1500">
                <a:solidFill>
                  <a:srgbClr val="FFFFFF"/>
                </a:solidFill>
                <a:latin typeface="Barlow"/>
                <a:ea typeface="Barlow"/>
                <a:cs typeface="Barlow"/>
                <a:sym typeface="Barlow"/>
              </a:rPr>
              <a:t>USER</a:t>
            </a:r>
            <a:endParaRPr b="1" sz="1800">
              <a:solidFill>
                <a:srgbClr val="FFFFFF"/>
              </a:solidFill>
              <a:latin typeface="Barlow"/>
              <a:ea typeface="Barlow"/>
              <a:cs typeface="Barlow"/>
              <a:sym typeface="Barlow"/>
            </a:endParaRPr>
          </a:p>
        </p:txBody>
      </p:sp>
      <p:sp>
        <p:nvSpPr>
          <p:cNvPr id="105" name="Google Shape;105;p17"/>
          <p:cNvSpPr txBox="1"/>
          <p:nvPr/>
        </p:nvSpPr>
        <p:spPr>
          <a:xfrm>
            <a:off x="7562850" y="2457450"/>
            <a:ext cx="685800" cy="415500"/>
          </a:xfrm>
          <a:prstGeom prst="rect">
            <a:avLst/>
          </a:prstGeom>
          <a:solidFill>
            <a:srgbClr val="741B47"/>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tr-TR" sz="1500">
                <a:solidFill>
                  <a:srgbClr val="FFFFFF"/>
                </a:solidFill>
                <a:latin typeface="Barlow"/>
                <a:ea typeface="Barlow"/>
                <a:cs typeface="Barlow"/>
                <a:sym typeface="Barlow"/>
              </a:rPr>
              <a:t>USER</a:t>
            </a:r>
            <a:endParaRPr b="1" sz="1800">
              <a:solidFill>
                <a:srgbClr val="FFFFFF"/>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tr-TR"/>
              <a:t>‹#›</a:t>
            </a:fld>
            <a:endParaRPr/>
          </a:p>
        </p:txBody>
      </p:sp>
      <p:sp>
        <p:nvSpPr>
          <p:cNvPr id="111" name="Google Shape;111;p18"/>
          <p:cNvSpPr txBox="1"/>
          <p:nvPr>
            <p:ph type="title"/>
          </p:nvPr>
        </p:nvSpPr>
        <p:spPr>
          <a:xfrm>
            <a:off x="431799" y="173800"/>
            <a:ext cx="8217300" cy="626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SzPts val="4800"/>
              <a:buNone/>
            </a:pPr>
            <a:r>
              <a:rPr lang="tr-TR">
                <a:solidFill>
                  <a:srgbClr val="741B47"/>
                </a:solidFill>
              </a:rPr>
              <a:t>What is SHELL?</a:t>
            </a:r>
            <a:endParaRPr>
              <a:solidFill>
                <a:srgbClr val="741B47"/>
              </a:solidFill>
            </a:endParaRPr>
          </a:p>
        </p:txBody>
      </p:sp>
      <p:pic>
        <p:nvPicPr>
          <p:cNvPr descr="shell" id="112" name="Google Shape;112;p18"/>
          <p:cNvPicPr preferRelativeResize="0"/>
          <p:nvPr/>
        </p:nvPicPr>
        <p:blipFill rotWithShape="1">
          <a:blip r:embed="rId3">
            <a:alphaModFix/>
          </a:blip>
          <a:srcRect b="0" l="0" r="0" t="0"/>
          <a:stretch/>
        </p:blipFill>
        <p:spPr>
          <a:xfrm>
            <a:off x="5348794" y="966575"/>
            <a:ext cx="3795206" cy="3503700"/>
          </a:xfrm>
          <a:prstGeom prst="rect">
            <a:avLst/>
          </a:prstGeom>
          <a:noFill/>
          <a:ln>
            <a:noFill/>
          </a:ln>
        </p:spPr>
      </p:pic>
      <p:grpSp>
        <p:nvGrpSpPr>
          <p:cNvPr id="113" name="Google Shape;113;p18"/>
          <p:cNvGrpSpPr/>
          <p:nvPr/>
        </p:nvGrpSpPr>
        <p:grpSpPr>
          <a:xfrm>
            <a:off x="-4854821" y="-242809"/>
            <a:ext cx="10511041" cy="5825700"/>
            <a:chOff x="-4854821" y="-749559"/>
            <a:chExt cx="10511041" cy="5825700"/>
          </a:xfrm>
        </p:grpSpPr>
        <p:sp>
          <p:nvSpPr>
            <p:cNvPr id="114" name="Google Shape;114;p18"/>
            <p:cNvSpPr/>
            <p:nvPr/>
          </p:nvSpPr>
          <p:spPr>
            <a:xfrm>
              <a:off x="-4854821" y="-749559"/>
              <a:ext cx="5825700" cy="5825700"/>
            </a:xfrm>
            <a:prstGeom prst="blockArc">
              <a:avLst>
                <a:gd fmla="val 18900000" name="adj1"/>
                <a:gd fmla="val 2700000" name="adj2"/>
                <a:gd fmla="val 371" name="adj3"/>
              </a:avLst>
            </a:prstGeom>
            <a:no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a:off x="795320" y="618084"/>
              <a:ext cx="4860900" cy="1236000"/>
            </a:xfrm>
            <a:prstGeom prst="rect">
              <a:avLst/>
            </a:prstGeom>
            <a:solidFill>
              <a:srgbClr val="C27BA0"/>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nvSpPr>
          <p:spPr>
            <a:xfrm>
              <a:off x="795320" y="618084"/>
              <a:ext cx="4860900" cy="1236000"/>
            </a:xfrm>
            <a:prstGeom prst="rect">
              <a:avLst/>
            </a:prstGeom>
            <a:noFill/>
            <a:ln>
              <a:noFill/>
            </a:ln>
          </p:spPr>
          <p:txBody>
            <a:bodyPr anchorCtr="0" anchor="ctr" bIns="33000" lIns="981050" spcFirstLastPara="1" rIns="33000" wrap="square" tIns="33000">
              <a:noAutofit/>
            </a:bodyPr>
            <a:lstStyle/>
            <a:p>
              <a:pPr indent="0" lvl="0" marL="0" marR="0" rtl="0" algn="l">
                <a:lnSpc>
                  <a:spcPct val="90000"/>
                </a:lnSpc>
                <a:spcBef>
                  <a:spcPts val="0"/>
                </a:spcBef>
                <a:spcAft>
                  <a:spcPts val="0"/>
                </a:spcAft>
                <a:buClr>
                  <a:srgbClr val="000000"/>
                </a:buClr>
                <a:buSzPts val="1300"/>
                <a:buFont typeface="Arial"/>
                <a:buNone/>
              </a:pPr>
              <a:r>
                <a:rPr b="0" i="0" lang="tr-TR" sz="1800" u="none" cap="none" strike="noStrike">
                  <a:solidFill>
                    <a:schemeClr val="lt1"/>
                  </a:solidFill>
                  <a:latin typeface="Arial"/>
                  <a:ea typeface="Arial"/>
                  <a:cs typeface="Arial"/>
                  <a:sym typeface="Arial"/>
                </a:rPr>
                <a:t>Shell is </a:t>
              </a:r>
              <a:r>
                <a:rPr b="1" i="0" lang="tr-TR" sz="1800" u="none" cap="none" strike="noStrike">
                  <a:solidFill>
                    <a:schemeClr val="lt1"/>
                  </a:solidFill>
                </a:rPr>
                <a:t>a program</a:t>
              </a:r>
              <a:r>
                <a:rPr b="0" i="0" lang="tr-TR" sz="1800" u="none" cap="none" strike="noStrike">
                  <a:solidFill>
                    <a:schemeClr val="lt1"/>
                  </a:solidFill>
                  <a:latin typeface="Arial"/>
                  <a:ea typeface="Arial"/>
                  <a:cs typeface="Arial"/>
                  <a:sym typeface="Arial"/>
                </a:rPr>
                <a:t> that </a:t>
              </a:r>
              <a:r>
                <a:rPr b="1" i="0" lang="tr-TR" sz="1800" u="none" cap="none" strike="noStrike">
                  <a:solidFill>
                    <a:schemeClr val="lt1"/>
                  </a:solidFill>
                </a:rPr>
                <a:t>receives</a:t>
              </a:r>
              <a:r>
                <a:rPr b="0" i="0" lang="tr-TR" sz="1800" u="none" cap="none" strike="noStrike">
                  <a:solidFill>
                    <a:schemeClr val="lt1"/>
                  </a:solidFill>
                  <a:latin typeface="Arial"/>
                  <a:ea typeface="Arial"/>
                  <a:cs typeface="Arial"/>
                  <a:sym typeface="Arial"/>
                </a:rPr>
                <a:t> the user's </a:t>
              </a:r>
              <a:r>
                <a:rPr b="1" i="0" lang="tr-TR" sz="1800" u="none" cap="none" strike="noStrike">
                  <a:solidFill>
                    <a:schemeClr val="lt1"/>
                  </a:solidFill>
                </a:rPr>
                <a:t>commands</a:t>
              </a:r>
              <a:r>
                <a:rPr b="0" i="0" lang="tr-TR" sz="1800" u="none" cap="none" strike="noStrike">
                  <a:solidFill>
                    <a:schemeClr val="lt1"/>
                  </a:solidFill>
                  <a:latin typeface="Arial"/>
                  <a:ea typeface="Arial"/>
                  <a:cs typeface="Arial"/>
                  <a:sym typeface="Arial"/>
                </a:rPr>
                <a:t> and </a:t>
              </a:r>
              <a:r>
                <a:rPr b="1" i="0" lang="tr-TR" sz="1800" u="none" cap="none" strike="noStrike">
                  <a:solidFill>
                    <a:schemeClr val="lt1"/>
                  </a:solidFill>
                </a:rPr>
                <a:t>gives</a:t>
              </a:r>
              <a:r>
                <a:rPr b="0" i="0" lang="tr-TR" sz="1800" u="none" cap="none" strike="noStrike">
                  <a:solidFill>
                    <a:schemeClr val="lt1"/>
                  </a:solidFill>
                  <a:latin typeface="Arial"/>
                  <a:ea typeface="Arial"/>
                  <a:cs typeface="Arial"/>
                  <a:sym typeface="Arial"/>
                </a:rPr>
                <a:t> them to the </a:t>
              </a:r>
              <a:r>
                <a:rPr b="1" i="0" lang="tr-TR" sz="1800" u="none" cap="none" strike="noStrike">
                  <a:solidFill>
                    <a:schemeClr val="lt1"/>
                  </a:solidFill>
                </a:rPr>
                <a:t>operating</a:t>
              </a:r>
              <a:r>
                <a:rPr b="0" i="0" lang="tr-TR" sz="1800" u="none" cap="none" strike="noStrike">
                  <a:solidFill>
                    <a:schemeClr val="lt1"/>
                  </a:solidFill>
                  <a:latin typeface="Arial"/>
                  <a:ea typeface="Arial"/>
                  <a:cs typeface="Arial"/>
                  <a:sym typeface="Arial"/>
                </a:rPr>
                <a:t> </a:t>
              </a:r>
              <a:r>
                <a:rPr b="1" i="0" lang="tr-TR" sz="1800" u="none" cap="none" strike="noStrike">
                  <a:solidFill>
                    <a:schemeClr val="lt1"/>
                  </a:solidFill>
                </a:rPr>
                <a:t>system</a:t>
              </a:r>
              <a:r>
                <a:rPr b="0" i="0" lang="tr-TR" sz="1800" u="none" cap="none" strike="noStrike">
                  <a:solidFill>
                    <a:schemeClr val="lt1"/>
                  </a:solidFill>
                  <a:latin typeface="Arial"/>
                  <a:ea typeface="Arial"/>
                  <a:cs typeface="Arial"/>
                  <a:sym typeface="Arial"/>
                </a:rPr>
                <a:t> </a:t>
              </a:r>
              <a:r>
                <a:rPr b="1" i="0" lang="tr-TR" sz="1800" u="none" cap="none" strike="noStrike">
                  <a:solidFill>
                    <a:schemeClr val="lt1"/>
                  </a:solidFill>
                </a:rPr>
                <a:t>to</a:t>
              </a:r>
              <a:r>
                <a:rPr b="0" i="0" lang="tr-TR" sz="1800" u="none" cap="none" strike="noStrike">
                  <a:solidFill>
                    <a:schemeClr val="lt1"/>
                  </a:solidFill>
                  <a:latin typeface="Arial"/>
                  <a:ea typeface="Arial"/>
                  <a:cs typeface="Arial"/>
                  <a:sym typeface="Arial"/>
                </a:rPr>
                <a:t> </a:t>
              </a:r>
              <a:r>
                <a:rPr b="1" i="0" lang="tr-TR" sz="1800" u="none" cap="none" strike="noStrike">
                  <a:solidFill>
                    <a:schemeClr val="lt1"/>
                  </a:solidFill>
                </a:rPr>
                <a:t>process</a:t>
              </a:r>
              <a:r>
                <a:rPr b="0" i="0" lang="tr-TR" sz="1800" u="none" cap="none" strike="noStrike">
                  <a:solidFill>
                    <a:schemeClr val="lt1"/>
                  </a:solidFill>
                  <a:latin typeface="Arial"/>
                  <a:ea typeface="Arial"/>
                  <a:cs typeface="Arial"/>
                  <a:sym typeface="Arial"/>
                </a:rPr>
                <a:t> and displays the output. </a:t>
              </a:r>
              <a:endParaRPr sz="1800"/>
            </a:p>
          </p:txBody>
        </p:sp>
        <p:sp>
          <p:nvSpPr>
            <p:cNvPr id="117" name="Google Shape;117;p18"/>
            <p:cNvSpPr/>
            <p:nvPr/>
          </p:nvSpPr>
          <p:spPr>
            <a:xfrm>
              <a:off x="22822" y="463585"/>
              <a:ext cx="1545000" cy="15450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795320" y="2472425"/>
              <a:ext cx="4860900" cy="1236000"/>
            </a:xfrm>
            <a:prstGeom prst="rect">
              <a:avLst/>
            </a:prstGeom>
            <a:solidFill>
              <a:srgbClr val="C27BA0"/>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txBox="1"/>
            <p:nvPr/>
          </p:nvSpPr>
          <p:spPr>
            <a:xfrm>
              <a:off x="795320" y="2472425"/>
              <a:ext cx="4860900" cy="1236000"/>
            </a:xfrm>
            <a:prstGeom prst="rect">
              <a:avLst/>
            </a:prstGeom>
            <a:noFill/>
            <a:ln>
              <a:noFill/>
            </a:ln>
          </p:spPr>
          <p:txBody>
            <a:bodyPr anchorCtr="0" anchor="ctr" bIns="33000" lIns="981050" spcFirstLastPara="1" rIns="33000" wrap="square" tIns="33000">
              <a:noAutofit/>
            </a:bodyPr>
            <a:lstStyle/>
            <a:p>
              <a:pPr indent="0" lvl="0" marL="0" rtl="0" algn="l">
                <a:lnSpc>
                  <a:spcPct val="90000"/>
                </a:lnSpc>
                <a:spcBef>
                  <a:spcPts val="0"/>
                </a:spcBef>
                <a:spcAft>
                  <a:spcPts val="0"/>
                </a:spcAft>
                <a:buClr>
                  <a:srgbClr val="000000"/>
                </a:buClr>
                <a:buSzPts val="1200"/>
                <a:buFont typeface="Arial"/>
                <a:buNone/>
              </a:pPr>
              <a:r>
                <a:rPr lang="tr-TR" sz="1800">
                  <a:solidFill>
                    <a:schemeClr val="lt1"/>
                  </a:solidFill>
                </a:rPr>
                <a:t>The standard Linux shell is both a </a:t>
              </a:r>
              <a:r>
                <a:rPr b="1" lang="tr-TR" sz="1800">
                  <a:solidFill>
                    <a:schemeClr val="lt1"/>
                  </a:solidFill>
                </a:rPr>
                <a:t>command-line interpreter</a:t>
              </a:r>
              <a:r>
                <a:rPr lang="tr-TR" sz="1800">
                  <a:solidFill>
                    <a:schemeClr val="lt1"/>
                  </a:solidFill>
                </a:rPr>
                <a:t> and a </a:t>
              </a:r>
              <a:r>
                <a:rPr b="1" lang="tr-TR" sz="1800">
                  <a:solidFill>
                    <a:schemeClr val="lt1"/>
                  </a:solidFill>
                </a:rPr>
                <a:t>programming language.</a:t>
              </a:r>
              <a:endParaRPr b="0" i="0" sz="1800" u="none" cap="none" strike="noStrike">
                <a:solidFill>
                  <a:schemeClr val="lt1"/>
                </a:solidFill>
                <a:latin typeface="Arial"/>
                <a:ea typeface="Arial"/>
                <a:cs typeface="Arial"/>
                <a:sym typeface="Arial"/>
              </a:endParaRPr>
            </a:p>
          </p:txBody>
        </p:sp>
        <p:sp>
          <p:nvSpPr>
            <p:cNvPr id="120" name="Google Shape;120;p18"/>
            <p:cNvSpPr/>
            <p:nvPr/>
          </p:nvSpPr>
          <p:spPr>
            <a:xfrm>
              <a:off x="22822" y="2317926"/>
              <a:ext cx="1545000" cy="1545000"/>
            </a:xfrm>
            <a:prstGeom prst="ellipse">
              <a:avLst/>
            </a:prstGeom>
            <a:solidFill>
              <a:schemeClr val="lt1"/>
            </a:solidFill>
            <a:ln cap="flat" cmpd="sng" w="254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pic>
        <p:nvPicPr>
          <p:cNvPr id="126" name="Google Shape;126;p19"/>
          <p:cNvPicPr preferRelativeResize="0"/>
          <p:nvPr/>
        </p:nvPicPr>
        <p:blipFill>
          <a:blip r:embed="rId3">
            <a:alphaModFix/>
          </a:blip>
          <a:stretch>
            <a:fillRect/>
          </a:stretch>
        </p:blipFill>
        <p:spPr>
          <a:xfrm>
            <a:off x="6690350" y="3046975"/>
            <a:ext cx="1415100" cy="1415100"/>
          </a:xfrm>
          <a:prstGeom prst="rect">
            <a:avLst/>
          </a:prstGeom>
          <a:noFill/>
          <a:ln>
            <a:noFill/>
          </a:ln>
        </p:spPr>
      </p:pic>
      <p:grpSp>
        <p:nvGrpSpPr>
          <p:cNvPr id="127" name="Google Shape;127;p19"/>
          <p:cNvGrpSpPr/>
          <p:nvPr/>
        </p:nvGrpSpPr>
        <p:grpSpPr>
          <a:xfrm>
            <a:off x="1293953" y="498900"/>
            <a:ext cx="4041047" cy="4434125"/>
            <a:chOff x="1446353" y="575100"/>
            <a:chExt cx="4041047" cy="4434125"/>
          </a:xfrm>
        </p:grpSpPr>
        <p:pic>
          <p:nvPicPr>
            <p:cNvPr id="128" name="Google Shape;128;p19"/>
            <p:cNvPicPr preferRelativeResize="0"/>
            <p:nvPr/>
          </p:nvPicPr>
          <p:blipFill>
            <a:blip r:embed="rId4">
              <a:alphaModFix/>
            </a:blip>
            <a:stretch>
              <a:fillRect/>
            </a:stretch>
          </p:blipFill>
          <p:spPr>
            <a:xfrm>
              <a:off x="1446353" y="575100"/>
              <a:ext cx="4041047" cy="4434125"/>
            </a:xfrm>
            <a:prstGeom prst="rect">
              <a:avLst/>
            </a:prstGeom>
            <a:noFill/>
            <a:ln>
              <a:noFill/>
            </a:ln>
          </p:spPr>
        </p:pic>
        <p:sp>
          <p:nvSpPr>
            <p:cNvPr id="129" name="Google Shape;129;p19"/>
            <p:cNvSpPr/>
            <p:nvPr/>
          </p:nvSpPr>
          <p:spPr>
            <a:xfrm>
              <a:off x="4635676" y="2689600"/>
              <a:ext cx="763500" cy="5706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19"/>
          <p:cNvSpPr txBox="1"/>
          <p:nvPr/>
        </p:nvSpPr>
        <p:spPr>
          <a:xfrm>
            <a:off x="5797100" y="2203450"/>
            <a:ext cx="3201600" cy="349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tr-TR" sz="2400">
                <a:solidFill>
                  <a:srgbClr val="FF0000"/>
                </a:solidFill>
              </a:rPr>
              <a:t>B</a:t>
            </a:r>
            <a:r>
              <a:rPr b="1" lang="tr-TR" sz="2400">
                <a:solidFill>
                  <a:srgbClr val="0000FF"/>
                </a:solidFill>
              </a:rPr>
              <a:t>ourne-</a:t>
            </a:r>
            <a:r>
              <a:rPr b="1" lang="tr-TR" sz="2400">
                <a:solidFill>
                  <a:srgbClr val="FF0000"/>
                </a:solidFill>
              </a:rPr>
              <a:t>A</a:t>
            </a:r>
            <a:r>
              <a:rPr b="1" lang="tr-TR" sz="2400">
                <a:solidFill>
                  <a:srgbClr val="0000FF"/>
                </a:solidFill>
              </a:rPr>
              <a:t>gain</a:t>
            </a:r>
            <a:r>
              <a:rPr b="1" lang="tr-TR" sz="2400">
                <a:solidFill>
                  <a:srgbClr val="373A3C"/>
                </a:solidFill>
              </a:rPr>
              <a:t> </a:t>
            </a:r>
            <a:r>
              <a:rPr b="1" lang="tr-TR" sz="2400">
                <a:solidFill>
                  <a:srgbClr val="FF0000"/>
                </a:solidFill>
              </a:rPr>
              <a:t>SH</a:t>
            </a:r>
            <a:r>
              <a:rPr b="1" lang="tr-TR" sz="2400">
                <a:solidFill>
                  <a:srgbClr val="0000FF"/>
                </a:solidFill>
              </a:rPr>
              <a:t>ell</a:t>
            </a:r>
            <a:endParaRPr b="1" sz="2400">
              <a:solidFill>
                <a:srgbClr val="0000FF"/>
              </a:solidFill>
            </a:endParaRPr>
          </a:p>
        </p:txBody>
      </p:sp>
      <p:sp>
        <p:nvSpPr>
          <p:cNvPr id="131" name="Google Shape;131;p19"/>
          <p:cNvSpPr txBox="1"/>
          <p:nvPr/>
        </p:nvSpPr>
        <p:spPr>
          <a:xfrm>
            <a:off x="6778250" y="831850"/>
            <a:ext cx="1239300" cy="349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tr-TR" sz="2400">
                <a:solidFill>
                  <a:srgbClr val="FF0000"/>
                </a:solidFill>
              </a:rPr>
              <a:t>SH</a:t>
            </a:r>
            <a:endParaRPr b="1" sz="2400">
              <a:solidFill>
                <a:srgbClr val="0000FF"/>
              </a:solidFill>
            </a:endParaRPr>
          </a:p>
        </p:txBody>
      </p:sp>
      <p:sp>
        <p:nvSpPr>
          <p:cNvPr id="132" name="Google Shape;132;p19"/>
          <p:cNvSpPr/>
          <p:nvPr/>
        </p:nvSpPr>
        <p:spPr>
          <a:xfrm rot="5400000">
            <a:off x="7046000" y="1502350"/>
            <a:ext cx="703800" cy="380400"/>
          </a:xfrm>
          <a:prstGeom prst="notch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a:t>
            </a:r>
            <a:endParaRPr sz="4000">
              <a:solidFill>
                <a:srgbClr val="741B47"/>
              </a:solidFill>
              <a:latin typeface="Raleway Medium"/>
              <a:ea typeface="Raleway Medium"/>
              <a:cs typeface="Raleway Medium"/>
              <a:sym typeface="Raleway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SzPts val="1200"/>
              <a:buNone/>
            </a:pPr>
            <a:fld id="{00000000-1234-1234-1234-123412341234}" type="slidenum">
              <a:rPr lang="tr-TR"/>
              <a:t>‹#›</a:t>
            </a:fld>
            <a:endParaRPr/>
          </a:p>
        </p:txBody>
      </p:sp>
      <p:sp>
        <p:nvSpPr>
          <p:cNvPr id="139" name="Google Shape;139;p20"/>
          <p:cNvSpPr txBox="1"/>
          <p:nvPr/>
        </p:nvSpPr>
        <p:spPr>
          <a:xfrm>
            <a:off x="431800" y="173800"/>
            <a:ext cx="5640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741B47"/>
                </a:solidFill>
                <a:latin typeface="Raleway Medium"/>
                <a:ea typeface="Raleway Medium"/>
                <a:cs typeface="Raleway Medium"/>
                <a:sym typeface="Raleway Medium"/>
              </a:rPr>
              <a:t>Shell</a:t>
            </a:r>
            <a:endParaRPr sz="4000">
              <a:solidFill>
                <a:srgbClr val="741B47"/>
              </a:solidFill>
              <a:latin typeface="Raleway Medium"/>
              <a:ea typeface="Raleway Medium"/>
              <a:cs typeface="Raleway Medium"/>
              <a:sym typeface="Raleway Medium"/>
            </a:endParaRPr>
          </a:p>
        </p:txBody>
      </p:sp>
      <p:pic>
        <p:nvPicPr>
          <p:cNvPr id="140" name="Google Shape;140;p20"/>
          <p:cNvPicPr preferRelativeResize="0"/>
          <p:nvPr/>
        </p:nvPicPr>
        <p:blipFill>
          <a:blip r:embed="rId3">
            <a:alphaModFix/>
          </a:blip>
          <a:stretch>
            <a:fillRect/>
          </a:stretch>
        </p:blipFill>
        <p:spPr>
          <a:xfrm>
            <a:off x="597350" y="657775"/>
            <a:ext cx="8028040" cy="43713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1"/>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lang="tr-TR" sz="3600">
                <a:solidFill>
                  <a:schemeClr val="lt1"/>
                </a:solidFill>
                <a:latin typeface="Raleway Medium"/>
                <a:ea typeface="Raleway Medium"/>
                <a:cs typeface="Raleway Medium"/>
                <a:sym typeface="Raleway Medium"/>
              </a:rPr>
              <a:t>2</a:t>
            </a:r>
            <a:endParaRPr b="0" i="0" sz="3600" u="none" cap="none" strike="noStrike">
              <a:solidFill>
                <a:schemeClr val="lt1"/>
              </a:solidFill>
              <a:latin typeface="Raleway Medium"/>
              <a:ea typeface="Raleway Medium"/>
              <a:cs typeface="Raleway Medium"/>
              <a:sym typeface="Raleway Medium"/>
            </a:endParaRPr>
          </a:p>
        </p:txBody>
      </p:sp>
      <p:pic>
        <p:nvPicPr>
          <p:cNvPr id="146" name="Google Shape;146;p21"/>
          <p:cNvPicPr preferRelativeResize="0"/>
          <p:nvPr/>
        </p:nvPicPr>
        <p:blipFill>
          <a:blip r:embed="rId3">
            <a:alphaModFix/>
          </a:blip>
          <a:stretch>
            <a:fillRect/>
          </a:stretch>
        </p:blipFill>
        <p:spPr>
          <a:xfrm>
            <a:off x="1233925" y="1249475"/>
            <a:ext cx="7621300" cy="2644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